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E89-3A4F-4C82-A23F-4352B5FE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rgbClr val="293C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8B58B-5277-4F13-912B-BBF061B4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BB76-F9CF-4A5C-B9BD-E223B72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C7B0-D297-45F2-A22C-0D58A636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1701-072F-48E1-B589-7023FF8B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0381354-9C5E-4E09-AF06-2043E51CA394}"/>
              </a:ext>
            </a:extLst>
          </p:cNvPr>
          <p:cNvSpPr txBox="1">
            <a:spLocks/>
          </p:cNvSpPr>
          <p:nvPr userDrawn="1"/>
        </p:nvSpPr>
        <p:spPr>
          <a:xfrm>
            <a:off x="6238065" y="4216723"/>
            <a:ext cx="2185211" cy="11187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400"/>
              </a:spcBef>
              <a:buSzPct val="90000"/>
              <a:buNone/>
            </a:pPr>
            <a:r>
              <a:rPr lang="en-US" sz="1500" dirty="0">
                <a:solidFill>
                  <a:srgbClr val="293C47"/>
                </a:solidFill>
              </a:rPr>
              <a:t>Greater Objectivity</a:t>
            </a:r>
          </a:p>
          <a:p>
            <a:pPr marL="0" indent="0">
              <a:lnSpc>
                <a:spcPct val="95000"/>
              </a:lnSpc>
              <a:spcBef>
                <a:spcPts val="400"/>
              </a:spcBef>
              <a:buSzPct val="90000"/>
              <a:buNone/>
            </a:pPr>
            <a:r>
              <a:rPr lang="en-US" sz="1500" dirty="0">
                <a:solidFill>
                  <a:srgbClr val="293C47"/>
                </a:solidFill>
              </a:rPr>
              <a:t>Faster Modernization</a:t>
            </a:r>
          </a:p>
          <a:p>
            <a:pPr marL="0" indent="0">
              <a:lnSpc>
                <a:spcPct val="95000"/>
              </a:lnSpc>
              <a:spcBef>
                <a:spcPts val="400"/>
              </a:spcBef>
              <a:buSzPct val="90000"/>
              <a:buNone/>
            </a:pPr>
            <a:r>
              <a:rPr lang="en-US" sz="1500" dirty="0">
                <a:solidFill>
                  <a:srgbClr val="293C47"/>
                </a:solidFill>
              </a:rPr>
              <a:t>Higher Quality</a:t>
            </a:r>
            <a:endParaRPr lang="en-IN" sz="1500" dirty="0">
              <a:solidFill>
                <a:srgbClr val="293C4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5F58E-4897-4153-9ADF-FC4AE39F5CFE}"/>
              </a:ext>
            </a:extLst>
          </p:cNvPr>
          <p:cNvCxnSpPr>
            <a:cxnSpLocks/>
          </p:cNvCxnSpPr>
          <p:nvPr userDrawn="1"/>
        </p:nvCxnSpPr>
        <p:spPr>
          <a:xfrm>
            <a:off x="6096552" y="4279446"/>
            <a:ext cx="0" cy="976337"/>
          </a:xfrm>
          <a:prstGeom prst="line">
            <a:avLst/>
          </a:prstGeom>
          <a:ln w="19050">
            <a:solidFill>
              <a:srgbClr val="293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1738D44-D7BD-4675-B9CD-90C0FEB68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469" y="4608513"/>
            <a:ext cx="1709913" cy="3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709C-34FD-46A9-9596-B109573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0BDAD-F69B-4B73-AE8A-4252A3A77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02C2E-505D-49F9-AD43-9AAE1BCB3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2E577-9A6C-47EC-8646-477DFF02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E66C6-C232-439D-80EE-12BA2D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B21F5-38DE-4645-B009-4784253B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6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2147-D961-415F-B46B-CF7DB122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8DBE-3A4D-4645-9D8B-96979DE3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F1E6-E937-40D4-A9D3-DC74B5F9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56F4-FB3A-4605-BC7E-35638C2B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643A-BFC1-4C6F-987D-EFB53D51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E12FC-5B95-460A-A632-598624E52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3877-12CD-4406-A551-79A64C699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93A8-5E69-4995-9BE7-7DE38F52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32FF-1781-41D0-B4D6-CB1D18F5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2B24-0DDE-415E-BD70-7C096062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6FA2-9286-4349-8129-4AD42800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EFE7-2E10-44CC-BE75-B67E7B4E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E990-30CD-4653-AD18-122E2462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9AA5-F5A2-4448-A0DF-E66329DA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F1C3-2FDA-4B19-8329-E9EF0DD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F01DB-66C4-4178-BC2D-8611B863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1331-AE85-4D81-B7C9-EAAE1F32A925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B11D-F435-4128-8A91-90654140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1BE6-A686-43B0-9138-043515DF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6B57-7539-4497-8A41-6982D4800D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755A7B-DC0F-46FC-A718-EBF81AC1E26A}"/>
              </a:ext>
            </a:extLst>
          </p:cNvPr>
          <p:cNvSpPr/>
          <p:nvPr userDrawn="1"/>
        </p:nvSpPr>
        <p:spPr>
          <a:xfrm rot="5400000">
            <a:off x="-2057404" y="2057402"/>
            <a:ext cx="6858002" cy="2743198"/>
          </a:xfrm>
          <a:prstGeom prst="triangle">
            <a:avLst/>
          </a:prstGeom>
          <a:solidFill>
            <a:srgbClr val="293C4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C5CC038-1A2F-4340-9020-700C586F6AB2}"/>
              </a:ext>
            </a:extLst>
          </p:cNvPr>
          <p:cNvSpPr txBox="1">
            <a:spLocks/>
          </p:cNvSpPr>
          <p:nvPr userDrawn="1"/>
        </p:nvSpPr>
        <p:spPr>
          <a:xfrm>
            <a:off x="6237513" y="4254704"/>
            <a:ext cx="2185211" cy="11187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400"/>
              </a:spcBef>
              <a:buSzPct val="90000"/>
              <a:buNone/>
            </a:pPr>
            <a:r>
              <a:rPr lang="en-US" sz="1500">
                <a:solidFill>
                  <a:srgbClr val="293C47"/>
                </a:solidFill>
              </a:rPr>
              <a:t>Greater Objectivity</a:t>
            </a:r>
          </a:p>
          <a:p>
            <a:pPr marL="0" indent="0">
              <a:lnSpc>
                <a:spcPct val="95000"/>
              </a:lnSpc>
              <a:spcBef>
                <a:spcPts val="400"/>
              </a:spcBef>
              <a:buSzPct val="90000"/>
              <a:buNone/>
            </a:pPr>
            <a:r>
              <a:rPr lang="en-US" sz="1500">
                <a:solidFill>
                  <a:srgbClr val="293C47"/>
                </a:solidFill>
              </a:rPr>
              <a:t>Faster Modernization</a:t>
            </a:r>
          </a:p>
          <a:p>
            <a:pPr marL="0" indent="0">
              <a:lnSpc>
                <a:spcPct val="95000"/>
              </a:lnSpc>
              <a:spcBef>
                <a:spcPts val="400"/>
              </a:spcBef>
              <a:buSzPct val="90000"/>
              <a:buNone/>
            </a:pPr>
            <a:r>
              <a:rPr lang="en-US" sz="1500">
                <a:solidFill>
                  <a:srgbClr val="293C47"/>
                </a:solidFill>
              </a:rPr>
              <a:t>Higher Quality</a:t>
            </a:r>
            <a:endParaRPr lang="en-IN" sz="1500">
              <a:solidFill>
                <a:srgbClr val="293C47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66341E-4214-4D12-B9AF-BB298B14FC0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17427"/>
            <a:ext cx="0" cy="976337"/>
          </a:xfrm>
          <a:prstGeom prst="line">
            <a:avLst/>
          </a:prstGeom>
          <a:ln w="19050">
            <a:solidFill>
              <a:srgbClr val="293C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DB179C0-ADF3-44BC-81D3-B82B91F9E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1917" y="4646494"/>
            <a:ext cx="1709913" cy="335143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207C98B-B435-4FDD-9100-35BD3E8EA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2282861"/>
            <a:ext cx="12192000" cy="1971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rgbClr val="293C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A06D733-DC8B-4B06-B65B-769FDE996C91}"/>
              </a:ext>
            </a:extLst>
          </p:cNvPr>
          <p:cNvSpPr/>
          <p:nvPr userDrawn="1"/>
        </p:nvSpPr>
        <p:spPr>
          <a:xfrm rot="16200000">
            <a:off x="7484113" y="2057401"/>
            <a:ext cx="6691087" cy="2743198"/>
          </a:xfrm>
          <a:prstGeom prst="triangle">
            <a:avLst/>
          </a:prstGeom>
          <a:solidFill>
            <a:srgbClr val="344C5A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B879-0883-4FFF-9DA9-B25B376D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D286-D920-4789-96D8-7707E694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5151-4089-41FA-BFE6-D62B1CC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050B-BE52-4060-9835-2FCDF971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6823-3FD2-4389-BA1B-F0452996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6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72B-D51C-4B01-9729-F559FD0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2C8-5C57-482C-8B30-A85A15F5E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8C7A0-8CCC-4906-96C4-6FEEA50B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AECF-0E5E-4BC8-974C-F14F493F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59D2-0331-4680-B3AA-A9FFA426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65E0-1664-49F0-BE8C-950B2D06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3A86-B63C-41D3-9B2E-AFF876CD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6FFCA-6902-4511-8359-05F429B0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8F7CC-7530-4542-ACE5-BA8AF583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996CA-2115-487A-8FD5-770692DF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F5D54-D655-4F1E-9131-870B17C4C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5D683-20F3-4307-93B2-71152ED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8E307-52F3-43D4-B8F9-ACD0867E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0045F-0D06-4CA4-AA3E-44FAEC4F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71D5-C9AB-46D3-9093-4DFC4732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0BC54-379D-45A1-BE6D-54FF850B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E936E-AA86-4453-9D85-4F75E19F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B7842-536F-45B2-BDC6-6349CB35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B6E34-8180-428F-AC9C-4D9FDF7E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CF1FC-CCAB-4D0C-8B2A-F0175BEB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7EBF-7E56-4ACB-86D1-6EA5EF9F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379-68FE-404C-9C75-318343EE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92A-A079-4B79-891D-2D28F55F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5558-16CC-4A9D-AAF3-EC243FE1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7577-7EEE-4F86-B870-FE280C7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28FF-4DB2-437E-B967-F155B026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2FD94-6A94-4E06-9765-D032462A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045C1-3380-4096-BC68-B71A321C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6CF83-323F-467D-969F-97B77307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DB04-E391-459A-9902-8F2DD11C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E273-22E7-4EB8-9A48-096D9DCDDB6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54CD-2090-4A07-BA52-A0FAD33BA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7BB1-2C88-4DD8-B29D-949DD82CE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7424-DB5C-4899-94C8-372BBF919C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86F8EA2-2C9A-47DF-B636-5418A50CB0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311345" y="197553"/>
            <a:ext cx="1709913" cy="3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3C4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CC3A-4C45-4F12-AB2E-511266B8F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AAAE-D68D-442A-92CF-27F8D36AF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Joby</dc:creator>
  <cp:lastModifiedBy>Hugo Joby</cp:lastModifiedBy>
  <cp:revision>2</cp:revision>
  <dcterms:created xsi:type="dcterms:W3CDTF">2022-02-19T17:43:49Z</dcterms:created>
  <dcterms:modified xsi:type="dcterms:W3CDTF">2022-02-19T18:14:54Z</dcterms:modified>
</cp:coreProperties>
</file>