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90" r:id="rId11"/>
    <p:sldId id="391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3A5A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822" y="96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D3E3E-BD57-8F9A-2F81-C032F8D23A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7884A-F501-1CDA-5BBB-6A09647B4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73C4C-9FCE-B611-B121-C5600A82C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974C5C-4178-B2CB-35FD-6E6FE0F09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6DD74-A63E-83EB-89C4-7DD0BA18F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5FAA3-6482-2CDE-2504-348AF85F29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66838-A5CD-92C3-3CA3-96FB2BA0EA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6EAE1-68C3-EB3E-C050-56605666EB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8363C-BFC6-FC54-15B5-D746DD09A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72CC9A-7BDD-236C-C028-BA96D18BD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606DA-FC4C-5FAF-7110-95A38576BC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1D01E-0A00-36E1-511B-26973D345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265D0-16B7-8E05-A406-50DCA80E54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BFC73-5C6D-BAD4-DF29-8C18FB9B4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8868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3709" y="1073791"/>
            <a:ext cx="10939670" cy="5656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50"/>
                </a:solidFill>
              </a:rPr>
              <a:t>CUSTOM_EXPRESSIONS</a:t>
            </a:r>
          </a:p>
          <a:p>
            <a:r>
              <a:rPr lang="fr-FR" dirty="0">
                <a:solidFill>
                  <a:srgbClr val="7F7F7F"/>
                </a:solidFill>
              </a:rPr>
              <a:t>OMG_TECHNICAL_DEBT**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* To get results on violations or critical violations on a specific metrics, add the axis “METRICS=M” where M is a metric id from quality model (</a:t>
            </a:r>
            <a:r>
              <a:rPr lang="en-GB" sz="1400" dirty="0" err="1"/>
              <a:t>eg</a:t>
            </a:r>
            <a:r>
              <a:rPr lang="en-GB" sz="1400" dirty="0"/>
              <a:t> page 4)</a:t>
            </a:r>
          </a:p>
          <a:p>
            <a:pPr marL="0" indent="0">
              <a:buNone/>
            </a:pPr>
            <a:r>
              <a:rPr lang="en-US" sz="1400" dirty="0"/>
              <a:t>** Requires installation of OMG Technical Debt Measure (&gt;2.0.0 </a:t>
            </a:r>
            <a:r>
              <a:rPr lang="en-US" sz="1400" dirty="0" err="1"/>
              <a:t>funcrel</a:t>
            </a:r>
            <a:r>
              <a:rPr lang="en-US" sz="1400" dirty="0"/>
              <a:t>) (and ISO-5055 Index extensions and/or CISQ Index extensions).</a:t>
            </a:r>
            <a:br>
              <a:rPr lang="en-US" sz="1400" dirty="0"/>
            </a:br>
            <a:r>
              <a:rPr lang="en-US" sz="1400" dirty="0"/>
              <a:t>To get results on Omg Technical Debt on a specific metric, add the axis "METRICS=M" where M is the index id (ISO, CISQ or AIP)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502846"/>
            <a:ext cx="560589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&lt;ID&gt;</a:t>
            </a:r>
            <a:endParaRPr lang="en-US" sz="16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502846"/>
            <a:ext cx="154070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HEALTH_FACTOR</a:t>
            </a:r>
            <a:endParaRPr lang="en-US" sz="1600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502846"/>
            <a:ext cx="179085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BUSINESS_CRITERIA</a:t>
            </a:r>
            <a:endParaRPr lang="en-US" sz="16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502846"/>
            <a:ext cx="1887485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TECHNICAL_CRITERIA</a:t>
            </a:r>
            <a:endParaRPr lang="en-US" sz="1600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502846"/>
            <a:ext cx="1500390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QUALITY_RULES</a:t>
            </a:r>
            <a:endParaRPr lang="en-US" sz="1600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1907493"/>
            <a:ext cx="176927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TECHNICAL_SIZING</a:t>
            </a:r>
            <a:endParaRPr lang="en-US" sz="1600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1907493"/>
            <a:ext cx="1913713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FUNCTIONAL_WEIGHT</a:t>
            </a:r>
            <a:endParaRPr lang="en-US" sz="1600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1907493"/>
            <a:ext cx="1608804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/>
              <a:t>TECHNICAL_DEBT</a:t>
            </a:r>
            <a:endParaRPr lang="en-US" sz="1600" strike="sngStrike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1907493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VIOLATION</a:t>
            </a:r>
            <a:endParaRPr lang="en-US" sz="16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1907493"/>
            <a:ext cx="1813035" cy="2396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CRITICAL_VIOLATION</a:t>
            </a:r>
            <a:endParaRPr lang="en-US" sz="1600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320324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RUN_TIME</a:t>
            </a:r>
            <a:endParaRPr lang="en-US" sz="1600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2715141"/>
            <a:ext cx="998420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2715141"/>
            <a:ext cx="524699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080404"/>
            <a:ext cx="998420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080404"/>
            <a:ext cx="757808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080404"/>
            <a:ext cx="103668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083796"/>
            <a:ext cx="48435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514458"/>
            <a:ext cx="998420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514458"/>
            <a:ext cx="757808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514458"/>
            <a:ext cx="103668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505818"/>
            <a:ext cx="48435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3895302"/>
            <a:ext cx="998420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2715141"/>
            <a:ext cx="781151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3892097"/>
            <a:ext cx="781151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6020E4-DAB5-4FC6-9C42-AC3C825E12F2}"/>
              </a:ext>
            </a:extLst>
          </p:cNvPr>
          <p:cNvSpPr/>
          <p:nvPr/>
        </p:nvSpPr>
        <p:spPr>
          <a:xfrm>
            <a:off x="3706129" y="4302222"/>
            <a:ext cx="1580670" cy="2316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&lt;EXPRESSIONS&gt;</a:t>
            </a:r>
            <a:endParaRPr lang="en-US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022966-84C5-4DCD-91A2-99247BE9851E}"/>
              </a:ext>
            </a:extLst>
          </p:cNvPr>
          <p:cNvSpPr/>
          <p:nvPr/>
        </p:nvSpPr>
        <p:spPr>
          <a:xfrm>
            <a:off x="3728790" y="4723872"/>
            <a:ext cx="998420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4DCBD1-14E7-4C0A-8821-DDBA1B1B6A89}"/>
              </a:ext>
            </a:extLst>
          </p:cNvPr>
          <p:cNvSpPr/>
          <p:nvPr/>
        </p:nvSpPr>
        <p:spPr>
          <a:xfrm>
            <a:off x="4791672" y="4723872"/>
            <a:ext cx="757808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AFC840-ADF3-4D2B-87D9-E3916A55A4A8}"/>
              </a:ext>
            </a:extLst>
          </p:cNvPr>
          <p:cNvSpPr/>
          <p:nvPr/>
        </p:nvSpPr>
        <p:spPr>
          <a:xfrm>
            <a:off x="5615823" y="4723872"/>
            <a:ext cx="103668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8C962E-7740-4329-921B-C68508157E00}"/>
              </a:ext>
            </a:extLst>
          </p:cNvPr>
          <p:cNvSpPr/>
          <p:nvPr/>
        </p:nvSpPr>
        <p:spPr>
          <a:xfrm>
            <a:off x="6704937" y="4715232"/>
            <a:ext cx="48435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specific custom expressions by application</a:t>
            </a:r>
            <a:endParaRPr lang="en-US" dirty="0"/>
          </a:p>
          <a:p>
            <a:r>
              <a:rPr lang="en-US" sz="1400" dirty="0"/>
              <a:t>TABLE;PF_GENERIC_TABLE;COL1=CUSTOM_EXPRESSIONS,ROW1=APPLICATIONS,APPLICATIONS=EACH,CUSTOM_EXPRESSIONS=a/b|(</a:t>
            </a:r>
            <a:r>
              <a:rPr lang="en-US" sz="1400" dirty="0" err="1"/>
              <a:t>c+d</a:t>
            </a:r>
            <a:r>
              <a:rPr lang="en-US" sz="1400" dirty="0"/>
              <a:t>)/2,PARAMS=SZ a SZ b QR c QR </a:t>
            </a:r>
            <a:r>
              <a:rPr lang="en-US" sz="1400" dirty="0" err="1"/>
              <a:t>d,a</a:t>
            </a:r>
            <a:r>
              <a:rPr lang="en-US" sz="1400" dirty="0"/>
              <a:t>=67211,b=10151,c=60012,d=60013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CUSTOM_EXPRESSIONS,ROW1=APPLICATIONS,APPLICATIONS=EACH,CUSTOM_EXPRESSIONS=a/b|(c+d)/2,PARAMS=SZ a SZ b QR c QR d,a=67211,b=10151,c=60012,d=600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34386"/>
              </p:ext>
            </p:extLst>
          </p:nvPr>
        </p:nvGraphicFramePr>
        <p:xfrm>
          <a:off x="2004364" y="3229280"/>
          <a:ext cx="66152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3989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c+d</a:t>
                      </a:r>
                      <a:r>
                        <a:rPr lang="en-US" sz="1200" dirty="0"/>
                        <a:t>)/2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Custom expressions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38382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ISO Technical Debt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ISO technical debt evolution for each app</a:t>
            </a:r>
            <a:endParaRPr lang="en-US" dirty="0"/>
          </a:p>
          <a:p>
            <a:r>
              <a:rPr lang="en-US" sz="1400" dirty="0"/>
              <a:t>TABLE;PF_GENERIC_TABLE;COL1=OMG_TECHNICAL_DEBT,ROW1=APPLICATIONS,METRICS=ISO,OMG_TECHNICAL_DEBT=ALL,APPLICATIONS=EACH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OMG_TECHNICAL_DEBT,ROW1=APPLICATIONS,METRICS=ISO,OMG_TECHNICAL_DEBT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19370"/>
              </p:ext>
            </p:extLst>
          </p:nvPr>
        </p:nvGraphicFramePr>
        <p:xfrm>
          <a:off x="2112065" y="2934065"/>
          <a:ext cx="5806440" cy="120027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Added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Removed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</a:rPr>
                        <a:t>     App3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1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499"/>
            <a:ext cx="10939670" cy="4840797"/>
          </a:xfrm>
        </p:spPr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r>
              <a:rPr lang="en-GB" b="1" dirty="0"/>
              <a:t>OMG_TECHNICAL_DEBT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079582"/>
            <a:ext cx="10939670" cy="273438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GB" dirty="0"/>
              <a:t>For Custom expressions axis, the CUSTOM_EXPRESSIONS parameter can contains a list of custom expressions separated by ‘|’, and supplementary options are needed : PARAMS (mandatory) contains the list of parameters of the custom expression, FORMAT (optional) contains the format of the result, and of course, the parameters definition (see sample 8).</a:t>
            </a:r>
            <a:endParaRPr lang="en-US" dirty="0"/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1339</Words>
  <Application>Microsoft Office PowerPoint</Application>
  <PresentationFormat>Widescreen</PresentationFormat>
  <Paragraphs>306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SAMPLE with ISO Technical Debt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Prachi Jaideep Gopsitkar</cp:lastModifiedBy>
  <cp:revision>246</cp:revision>
  <dcterms:created xsi:type="dcterms:W3CDTF">2016-10-16T15:51:34Z</dcterms:created>
  <dcterms:modified xsi:type="dcterms:W3CDTF">2025-02-20T09:55:00Z</dcterms:modified>
</cp:coreProperties>
</file>