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011" autoAdjust="0"/>
    <p:restoredTop sz="94280" autoAdjust="0"/>
  </p:normalViewPr>
  <p:slideViewPr>
    <p:cSldViewPr snapToGrid="0" snapToObjects="1" showGuides="1">
      <p:cViewPr varScale="1">
        <p:scale>
          <a:sx n="111" d="100"/>
          <a:sy n="111" d="100"/>
        </p:scale>
        <p:origin x="82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90BD535-01AD-352E-54A4-FEF8597E7FD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A43FF4DB-202C-017E-9A26-B83F097B0FD9}"/>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407D166-2D7D-19F5-A168-1F3B31ED2B7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DD8ADEE-E1F3-8F53-0196-2031A40D77E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A9026B3-7C4A-3955-3C8B-B4AA2E8E156D}"/>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447C18D-F608-FCD7-E787-48C12E3FB2E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5B2FEA3-3E3A-6600-AB4A-1C555CCAF379}"/>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469C721-DDA7-F3C8-481F-9248C1820E2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4871CDD-384E-82AC-4B65-49E2471ECD43}"/>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D50802D-98A5-0EB0-D58C-71F2D3C4F25D}"/>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6AE9CFC-D16F-A3C8-897F-19A0730290B8}"/>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F680201-6BEC-6CE7-1824-2E2E8902C416}"/>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137FDED-143A-D3CD-525C-F4DA149D4744}"/>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C3B289E-2651-AE96-B70F-C83D3C8DDAD3}"/>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E9C10B18-55EF-ECDC-B800-74C41A836BBB}"/>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32249EE-6635-D49D-A43B-3AB443F23E2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FB0C5B3-BECD-BB0F-120A-C0EB534EDCE5}"/>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5CA8D66-76A4-21E0-9C9E-13B8E390C4A8}"/>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A9BF2AB-C7C5-6FD9-09F8-2B74E230D396}"/>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1692E310-7E8F-5146-B6E0-59B3708AC34F}"/>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11" name="Picture 10">
            <a:extLst>
              <a:ext uri="{FF2B5EF4-FFF2-40B4-BE49-F238E27FC236}">
                <a16:creationId xmlns:a16="http://schemas.microsoft.com/office/drawing/2014/main" id="{0512C109-CCC7-82EF-E075-6EC61756CE1A}"/>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AF5AA3BC-27DB-F9A4-3D8A-B6BF4B722C23}"/>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AD46215B-658C-D9CC-2846-3FFA179125DF}"/>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24903256-6D23-33FC-C1AA-137BF2981E9D}"/>
              </a:ext>
            </a:extLst>
          </p:cNvPr>
          <p:cNvPicPr>
            <a:picLocks noChangeAspect="1"/>
          </p:cNvPicPr>
          <p:nvPr userDrawn="1"/>
        </p:nvPicPr>
        <p:blipFill>
          <a:blip r:embed="rId3"/>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2" name="Picture 1">
            <a:extLst>
              <a:ext uri="{FF2B5EF4-FFF2-40B4-BE49-F238E27FC236}">
                <a16:creationId xmlns:a16="http://schemas.microsoft.com/office/drawing/2014/main" id="{398942B9-18BD-0024-3C46-93A8BBF88A70}"/>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6E4A5349-E5D2-B185-8071-B030098CBDEC}"/>
              </a:ext>
            </a:extLst>
          </p:cNvPr>
          <p:cNvPicPr>
            <a:picLocks noChangeAspect="1"/>
          </p:cNvPicPr>
          <p:nvPr userDrawn="1"/>
        </p:nvPicPr>
        <p:blipFill>
          <a:blip r:embed="rId2"/>
          <a:stretch>
            <a:fillRect/>
          </a:stretch>
        </p:blipFill>
        <p:spPr>
          <a:xfrm>
            <a:off x="10503035" y="266724"/>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11</a:t>
            </a:r>
            <a:endParaRPr lang="en-US" dirty="0"/>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ISO option is the recommended technical debt to be used. Requires installation of OMG Technical Debt Measure (&gt;2.0.0 </a:t>
            </a:r>
            <a:r>
              <a:rPr lang="en-US" dirty="0" err="1"/>
              <a:t>funcrel</a:t>
            </a:r>
            <a:r>
              <a:rPr lang="en-US" dirty="0"/>
              <a:t>) and ISO-5055 Index extensions during analysis</a:t>
            </a:r>
          </a:p>
          <a:p>
            <a:r>
              <a:rPr lang="en-US" dirty="0"/>
              <a:t>CISQ option required installation of OMG Technical Debt Measure and CISQ Index extensions during analysis. Scope of rules is reduced</a:t>
            </a:r>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1217</TotalTime>
  <Words>1841</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11</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Prachi Jaideep Gopsitkar</cp:lastModifiedBy>
  <cp:revision>192</cp:revision>
  <dcterms:created xsi:type="dcterms:W3CDTF">2016-10-16T15:51:34Z</dcterms:created>
  <dcterms:modified xsi:type="dcterms:W3CDTF">2025-02-20T10:44:07Z</dcterms:modified>
</cp:coreProperties>
</file>