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7"/>
  </p:notesMasterIdLst>
  <p:sldIdLst>
    <p:sldId id="342" r:id="rId2"/>
    <p:sldId id="337" r:id="rId3"/>
    <p:sldId id="373" r:id="rId4"/>
    <p:sldId id="346" r:id="rId5"/>
    <p:sldId id="375" r:id="rId6"/>
    <p:sldId id="347" r:id="rId7"/>
    <p:sldId id="376" r:id="rId8"/>
    <p:sldId id="359" r:id="rId9"/>
    <p:sldId id="360" r:id="rId10"/>
    <p:sldId id="372" r:id="rId11"/>
    <p:sldId id="385" r:id="rId12"/>
    <p:sldId id="387" r:id="rId13"/>
    <p:sldId id="388" r:id="rId14"/>
    <p:sldId id="389" r:id="rId15"/>
    <p:sldId id="386"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4" pos="1752" userDrawn="1">
          <p15:clr>
            <a:srgbClr val="A4A3A4"/>
          </p15:clr>
        </p15:guide>
        <p15:guide id="5" orient="horz" pos="9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F7F7F"/>
    <a:srgbClr val="FF4132"/>
    <a:srgbClr val="7859C9"/>
    <a:srgbClr val="323C4B"/>
    <a:srgbClr val="C8C8C8"/>
    <a:srgbClr val="1EBEB4"/>
    <a:srgbClr val="0091FF"/>
    <a:srgbClr val="FFA000"/>
    <a:srgbClr val="C3A5AF"/>
    <a:srgbClr val="19415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MasterView">
  <p:normalViewPr horzBarState="maximized">
    <p:restoredLeft sz="11011" autoAdjust="0"/>
    <p:restoredTop sz="94280" autoAdjust="0"/>
  </p:normalViewPr>
  <p:slideViewPr>
    <p:cSldViewPr snapToGrid="0" snapToObjects="1" showGuides="1">
      <p:cViewPr varScale="1">
        <p:scale>
          <a:sx n="111" d="100"/>
          <a:sy n="111" d="100"/>
        </p:scale>
        <p:origin x="822" y="114"/>
      </p:cViewPr>
      <p:guideLst>
        <p:guide pos="1752"/>
        <p:guide orient="horz" pos="96"/>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7CF963-E58D-FC4D-BA9E-60A980752DC6}" type="datetimeFigureOut">
              <a:rPr lang="en-US" smtClean="0"/>
              <a:t>2/20/2025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33DE286-B060-1443-B64D-5D3E5B39C639}" type="slidenum">
              <a:rPr lang="en-US" smtClean="0"/>
              <a:t>‹#›</a:t>
            </a:fld>
            <a:endParaRPr lang="en-US"/>
          </a:p>
        </p:txBody>
      </p:sp>
    </p:spTree>
    <p:extLst>
      <p:ext uri="{BB962C8B-B14F-4D97-AF65-F5344CB8AC3E}">
        <p14:creationId xmlns:p14="http://schemas.microsoft.com/office/powerpoint/2010/main" val="3894980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33DE286-B060-1443-B64D-5D3E5B39C639}" type="slidenum">
              <a:rPr lang="en-US" smtClean="0"/>
              <a:t>3</a:t>
            </a:fld>
            <a:endParaRPr lang="en-US"/>
          </a:p>
        </p:txBody>
      </p:sp>
    </p:spTree>
    <p:extLst>
      <p:ext uri="{BB962C8B-B14F-4D97-AF65-F5344CB8AC3E}">
        <p14:creationId xmlns:p14="http://schemas.microsoft.com/office/powerpoint/2010/main" val="12280581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33DE286-B060-1443-B64D-5D3E5B39C639}" type="slidenum">
              <a:rPr lang="en-US" smtClean="0"/>
              <a:t>4</a:t>
            </a:fld>
            <a:endParaRPr lang="en-US"/>
          </a:p>
        </p:txBody>
      </p:sp>
    </p:spTree>
    <p:extLst>
      <p:ext uri="{BB962C8B-B14F-4D97-AF65-F5344CB8AC3E}">
        <p14:creationId xmlns:p14="http://schemas.microsoft.com/office/powerpoint/2010/main" val="14944980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33DE286-B060-1443-B64D-5D3E5B39C639}" type="slidenum">
              <a:rPr lang="en-US" smtClean="0"/>
              <a:t>5</a:t>
            </a:fld>
            <a:endParaRPr lang="en-US"/>
          </a:p>
        </p:txBody>
      </p:sp>
    </p:spTree>
    <p:extLst>
      <p:ext uri="{BB962C8B-B14F-4D97-AF65-F5344CB8AC3E}">
        <p14:creationId xmlns:p14="http://schemas.microsoft.com/office/powerpoint/2010/main" val="600390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normAutofit/>
          </a:bodyPr>
          <a:lstStyle>
            <a:lvl1pPr algn="ctr">
              <a:defRPr sz="36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a:prstGeom prst="rect">
            <a:avLst/>
          </a:prstGeom>
        </p:spPr>
        <p:txBody>
          <a:bodyPr>
            <a:normAutofit/>
          </a:bodyPr>
          <a:lstStyle>
            <a:lvl1pPr marL="0" indent="0" algn="ct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590C078-9131-4E49-8A0D-400FEE8377B5}" type="datetimeFigureOut">
              <a:rPr lang="en-US" smtClean="0"/>
              <a:t>2/20/2025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A741BF-3B2B-D247-8C55-2CB6AFEF6FBF}" type="slidenum">
              <a:rPr lang="en-US" smtClean="0"/>
              <a:t>‹#›</a:t>
            </a:fld>
            <a:endParaRPr lang="en-US"/>
          </a:p>
        </p:txBody>
      </p:sp>
    </p:spTree>
    <p:extLst>
      <p:ext uri="{BB962C8B-B14F-4D97-AF65-F5344CB8AC3E}">
        <p14:creationId xmlns:p14="http://schemas.microsoft.com/office/powerpoint/2010/main" val="189919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Generic Content Slide_Red">
    <p:spTree>
      <p:nvGrpSpPr>
        <p:cNvPr id="1" name=""/>
        <p:cNvGrpSpPr/>
        <p:nvPr/>
      </p:nvGrpSpPr>
      <p:grpSpPr>
        <a:xfrm>
          <a:off x="0" y="0"/>
          <a:ext cx="0" cy="0"/>
          <a:chOff x="0" y="0"/>
          <a:chExt cx="0" cy="0"/>
        </a:xfrm>
      </p:grpSpPr>
      <p:sp>
        <p:nvSpPr>
          <p:cNvPr id="9" name="Rectangle 8"/>
          <p:cNvSpPr/>
          <p:nvPr userDrawn="1"/>
        </p:nvSpPr>
        <p:spPr>
          <a:xfrm flipV="1">
            <a:off x="0" y="0"/>
            <a:ext cx="12192000" cy="899160"/>
          </a:xfrm>
          <a:prstGeom prst="rect">
            <a:avLst/>
          </a:prstGeom>
          <a:solidFill>
            <a:srgbClr val="FD41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3"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6" name="Title Placeholder 1"/>
          <p:cNvSpPr>
            <a:spLocks noGrp="1"/>
          </p:cNvSpPr>
          <p:nvPr>
            <p:ph type="title"/>
          </p:nvPr>
        </p:nvSpPr>
        <p:spPr>
          <a:xfrm>
            <a:off x="642730" y="258012"/>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a:t>Click to edit Master title style</a:t>
            </a:r>
            <a:endParaRPr lang="en-US" dirty="0"/>
          </a:p>
        </p:txBody>
      </p:sp>
      <p:sp>
        <p:nvSpPr>
          <p:cNvPr id="14" name="Text Placeholder 7"/>
          <p:cNvSpPr>
            <a:spLocks noGrp="1"/>
          </p:cNvSpPr>
          <p:nvPr>
            <p:ph type="body" sz="quarter" idx="13" hasCustomPrompt="1"/>
          </p:nvPr>
        </p:nvSpPr>
        <p:spPr>
          <a:xfrm>
            <a:off x="642730" y="1333500"/>
            <a:ext cx="10939670" cy="4351338"/>
          </a:xfrm>
          <a:prstGeom prst="rect">
            <a:avLst/>
          </a:prstGeom>
        </p:spPr>
        <p:txBody>
          <a:bodyPr/>
          <a:lstStyle>
            <a:lvl3pPr marL="1143000" indent="-228600">
              <a:buFont typeface="Courier New" panose="02070309020205020404" pitchFamily="49" charset="0"/>
              <a:buChar char="o"/>
              <a:defRPr/>
            </a:lvl3pPr>
            <a:lvl4pPr marL="1600200" indent="-228600">
              <a:buFont typeface="Wingdings" panose="05000000000000000000" pitchFamily="2" charset="2"/>
              <a:buChar cha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pic>
        <p:nvPicPr>
          <p:cNvPr id="2" name="Picture 1">
            <a:extLst>
              <a:ext uri="{FF2B5EF4-FFF2-40B4-BE49-F238E27FC236}">
                <a16:creationId xmlns:a16="http://schemas.microsoft.com/office/drawing/2014/main" id="{0981DA3F-F8DF-605D-0C79-3DAB5378B394}"/>
              </a:ext>
            </a:extLst>
          </p:cNvPr>
          <p:cNvPicPr>
            <a:picLocks noChangeAspect="1"/>
          </p:cNvPicPr>
          <p:nvPr userDrawn="1"/>
        </p:nvPicPr>
        <p:blipFill>
          <a:blip r:embed="rId2"/>
          <a:stretch>
            <a:fillRect/>
          </a:stretch>
        </p:blipFill>
        <p:spPr>
          <a:xfrm>
            <a:off x="10503035" y="262669"/>
            <a:ext cx="1079365" cy="380952"/>
          </a:xfrm>
          <a:prstGeom prst="rect">
            <a:avLst/>
          </a:prstGeom>
        </p:spPr>
      </p:pic>
    </p:spTree>
    <p:extLst>
      <p:ext uri="{BB962C8B-B14F-4D97-AF65-F5344CB8AC3E}">
        <p14:creationId xmlns:p14="http://schemas.microsoft.com/office/powerpoint/2010/main" val="1778029643"/>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Generic Content Slide_Yellow">
    <p:spTree>
      <p:nvGrpSpPr>
        <p:cNvPr id="1" name=""/>
        <p:cNvGrpSpPr/>
        <p:nvPr/>
      </p:nvGrpSpPr>
      <p:grpSpPr>
        <a:xfrm>
          <a:off x="0" y="0"/>
          <a:ext cx="0" cy="0"/>
          <a:chOff x="0" y="0"/>
          <a:chExt cx="0" cy="0"/>
        </a:xfrm>
      </p:grpSpPr>
      <p:sp>
        <p:nvSpPr>
          <p:cNvPr id="9" name="Rectangle 8"/>
          <p:cNvSpPr/>
          <p:nvPr userDrawn="1"/>
        </p:nvSpPr>
        <p:spPr>
          <a:xfrm flipV="1">
            <a:off x="0" y="0"/>
            <a:ext cx="12192000" cy="899160"/>
          </a:xfrm>
          <a:prstGeom prst="rect">
            <a:avLst/>
          </a:prstGeom>
          <a:solidFill>
            <a:srgbClr val="FFA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3"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6" name="Title Placeholder 1"/>
          <p:cNvSpPr>
            <a:spLocks noGrp="1"/>
          </p:cNvSpPr>
          <p:nvPr>
            <p:ph type="title"/>
          </p:nvPr>
        </p:nvSpPr>
        <p:spPr>
          <a:xfrm>
            <a:off x="642730" y="257145"/>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dirty="0"/>
              <a:t>Click to edit Master title style</a:t>
            </a:r>
          </a:p>
        </p:txBody>
      </p:sp>
      <p:sp>
        <p:nvSpPr>
          <p:cNvPr id="12" name="Text Placeholder 7"/>
          <p:cNvSpPr>
            <a:spLocks noGrp="1"/>
          </p:cNvSpPr>
          <p:nvPr>
            <p:ph type="body" sz="quarter" idx="13" hasCustomPrompt="1"/>
          </p:nvPr>
        </p:nvSpPr>
        <p:spPr>
          <a:xfrm>
            <a:off x="642730" y="1333500"/>
            <a:ext cx="10939670" cy="4351338"/>
          </a:xfrm>
          <a:prstGeom prst="rect">
            <a:avLst/>
          </a:prstGeom>
        </p:spPr>
        <p:txBody>
          <a:bodyPr/>
          <a:lstStyle>
            <a:lvl2pPr>
              <a:defRPr/>
            </a:lvl2pPr>
            <a:lvl3pPr>
              <a:defRPr/>
            </a:lvl3pPr>
            <a:lvl4pP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pic>
        <p:nvPicPr>
          <p:cNvPr id="2" name="Picture 1">
            <a:extLst>
              <a:ext uri="{FF2B5EF4-FFF2-40B4-BE49-F238E27FC236}">
                <a16:creationId xmlns:a16="http://schemas.microsoft.com/office/drawing/2014/main" id="{1E669C6B-DA58-223D-8802-2A9A94F165A8}"/>
              </a:ext>
            </a:extLst>
          </p:cNvPr>
          <p:cNvPicPr>
            <a:picLocks noChangeAspect="1"/>
          </p:cNvPicPr>
          <p:nvPr userDrawn="1"/>
        </p:nvPicPr>
        <p:blipFill>
          <a:blip r:embed="rId2"/>
          <a:stretch>
            <a:fillRect/>
          </a:stretch>
        </p:blipFill>
        <p:spPr>
          <a:xfrm>
            <a:off x="10503035" y="262669"/>
            <a:ext cx="1079365" cy="380952"/>
          </a:xfrm>
          <a:prstGeom prst="rect">
            <a:avLst/>
          </a:prstGeom>
        </p:spPr>
      </p:pic>
    </p:spTree>
    <p:extLst>
      <p:ext uri="{BB962C8B-B14F-4D97-AF65-F5344CB8AC3E}">
        <p14:creationId xmlns:p14="http://schemas.microsoft.com/office/powerpoint/2010/main" val="757347766"/>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Generic Content Slide_Green">
    <p:spTree>
      <p:nvGrpSpPr>
        <p:cNvPr id="1" name=""/>
        <p:cNvGrpSpPr/>
        <p:nvPr/>
      </p:nvGrpSpPr>
      <p:grpSpPr>
        <a:xfrm>
          <a:off x="0" y="0"/>
          <a:ext cx="0" cy="0"/>
          <a:chOff x="0" y="0"/>
          <a:chExt cx="0" cy="0"/>
        </a:xfrm>
      </p:grpSpPr>
      <p:sp>
        <p:nvSpPr>
          <p:cNvPr id="9" name="Rectangle 8"/>
          <p:cNvSpPr/>
          <p:nvPr userDrawn="1"/>
        </p:nvSpPr>
        <p:spPr>
          <a:xfrm flipV="1">
            <a:off x="0" y="0"/>
            <a:ext cx="12192000" cy="899160"/>
          </a:xfrm>
          <a:prstGeom prst="rect">
            <a:avLst/>
          </a:prstGeom>
          <a:solidFill>
            <a:srgbClr val="21BF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3"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6" name="Title Placeholder 1"/>
          <p:cNvSpPr>
            <a:spLocks noGrp="1"/>
          </p:cNvSpPr>
          <p:nvPr>
            <p:ph type="title"/>
          </p:nvPr>
        </p:nvSpPr>
        <p:spPr>
          <a:xfrm>
            <a:off x="642730" y="257145"/>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dirty="0"/>
              <a:t>Click to edit Master title style</a:t>
            </a:r>
          </a:p>
        </p:txBody>
      </p:sp>
      <p:sp>
        <p:nvSpPr>
          <p:cNvPr id="14" name="Text Placeholder 7"/>
          <p:cNvSpPr>
            <a:spLocks noGrp="1"/>
          </p:cNvSpPr>
          <p:nvPr>
            <p:ph type="body" sz="quarter" idx="13" hasCustomPrompt="1"/>
          </p:nvPr>
        </p:nvSpPr>
        <p:spPr>
          <a:xfrm>
            <a:off x="642730" y="1333500"/>
            <a:ext cx="10939670" cy="4351338"/>
          </a:xfrm>
          <a:prstGeom prst="rect">
            <a:avLst/>
          </a:prstGeom>
        </p:spPr>
        <p:txBody>
          <a:bodyPr/>
          <a:lstStyle>
            <a:lvl2pPr>
              <a:defRPr/>
            </a:lvl2pPr>
            <a:lvl3pPr>
              <a:defRPr/>
            </a:lvl3pPr>
            <a:lvl4pP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pic>
        <p:nvPicPr>
          <p:cNvPr id="2" name="Picture 1">
            <a:extLst>
              <a:ext uri="{FF2B5EF4-FFF2-40B4-BE49-F238E27FC236}">
                <a16:creationId xmlns:a16="http://schemas.microsoft.com/office/drawing/2014/main" id="{8934E5D5-701D-F6DF-8643-22726458DD43}"/>
              </a:ext>
            </a:extLst>
          </p:cNvPr>
          <p:cNvPicPr>
            <a:picLocks noChangeAspect="1"/>
          </p:cNvPicPr>
          <p:nvPr userDrawn="1"/>
        </p:nvPicPr>
        <p:blipFill>
          <a:blip r:embed="rId2"/>
          <a:stretch>
            <a:fillRect/>
          </a:stretch>
        </p:blipFill>
        <p:spPr>
          <a:xfrm>
            <a:off x="10503035" y="262669"/>
            <a:ext cx="1079365" cy="380952"/>
          </a:xfrm>
          <a:prstGeom prst="rect">
            <a:avLst/>
          </a:prstGeom>
        </p:spPr>
      </p:pic>
    </p:spTree>
    <p:extLst>
      <p:ext uri="{BB962C8B-B14F-4D97-AF65-F5344CB8AC3E}">
        <p14:creationId xmlns:p14="http://schemas.microsoft.com/office/powerpoint/2010/main" val="2136334431"/>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_Generic Content Slide_Dk Grey">
    <p:spTree>
      <p:nvGrpSpPr>
        <p:cNvPr id="1" name=""/>
        <p:cNvGrpSpPr/>
        <p:nvPr/>
      </p:nvGrpSpPr>
      <p:grpSpPr>
        <a:xfrm>
          <a:off x="0" y="0"/>
          <a:ext cx="0" cy="0"/>
          <a:chOff x="0" y="0"/>
          <a:chExt cx="0" cy="0"/>
        </a:xfrm>
      </p:grpSpPr>
      <p:sp>
        <p:nvSpPr>
          <p:cNvPr id="9" name="Rectangle 8"/>
          <p:cNvSpPr/>
          <p:nvPr userDrawn="1"/>
        </p:nvSpPr>
        <p:spPr>
          <a:xfrm flipV="1">
            <a:off x="0" y="0"/>
            <a:ext cx="12192000" cy="899160"/>
          </a:xfrm>
          <a:prstGeom prst="rect">
            <a:avLst/>
          </a:prstGeom>
          <a:solidFill>
            <a:srgbClr val="323C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3"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6" name="Title Placeholder 1"/>
          <p:cNvSpPr>
            <a:spLocks noGrp="1"/>
          </p:cNvSpPr>
          <p:nvPr>
            <p:ph type="title"/>
          </p:nvPr>
        </p:nvSpPr>
        <p:spPr>
          <a:xfrm>
            <a:off x="642730" y="257145"/>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dirty="0"/>
              <a:t>Click to edit Master title style</a:t>
            </a:r>
          </a:p>
        </p:txBody>
      </p:sp>
      <p:sp>
        <p:nvSpPr>
          <p:cNvPr id="12" name="Text Placeholder 7"/>
          <p:cNvSpPr>
            <a:spLocks noGrp="1"/>
          </p:cNvSpPr>
          <p:nvPr>
            <p:ph type="body" sz="quarter" idx="13" hasCustomPrompt="1"/>
          </p:nvPr>
        </p:nvSpPr>
        <p:spPr>
          <a:xfrm>
            <a:off x="642730" y="1333500"/>
            <a:ext cx="10939670" cy="4351338"/>
          </a:xfrm>
          <a:prstGeom prst="rect">
            <a:avLst/>
          </a:prstGeom>
        </p:spPr>
        <p:txBody>
          <a:bodyPr/>
          <a:lstStyle>
            <a:lvl2pPr>
              <a:defRPr/>
            </a:lvl2pPr>
            <a:lvl3pPr>
              <a:defRPr/>
            </a:lvl3pPr>
            <a:lvl4pP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pic>
        <p:nvPicPr>
          <p:cNvPr id="2" name="Picture 1">
            <a:extLst>
              <a:ext uri="{FF2B5EF4-FFF2-40B4-BE49-F238E27FC236}">
                <a16:creationId xmlns:a16="http://schemas.microsoft.com/office/drawing/2014/main" id="{D44A8E8A-E7D5-80E5-8BCD-0FBE0F44AA62}"/>
              </a:ext>
            </a:extLst>
          </p:cNvPr>
          <p:cNvPicPr>
            <a:picLocks noChangeAspect="1"/>
          </p:cNvPicPr>
          <p:nvPr userDrawn="1"/>
        </p:nvPicPr>
        <p:blipFill>
          <a:blip r:embed="rId2"/>
          <a:stretch>
            <a:fillRect/>
          </a:stretch>
        </p:blipFill>
        <p:spPr>
          <a:xfrm>
            <a:off x="10503035" y="262669"/>
            <a:ext cx="1079365" cy="380952"/>
          </a:xfrm>
          <a:prstGeom prst="rect">
            <a:avLst/>
          </a:prstGeom>
        </p:spPr>
      </p:pic>
    </p:spTree>
    <p:extLst>
      <p:ext uri="{BB962C8B-B14F-4D97-AF65-F5344CB8AC3E}">
        <p14:creationId xmlns:p14="http://schemas.microsoft.com/office/powerpoint/2010/main" val="1691851184"/>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6_Generic Content Slide_Grey">
    <p:spTree>
      <p:nvGrpSpPr>
        <p:cNvPr id="1" name=""/>
        <p:cNvGrpSpPr/>
        <p:nvPr/>
      </p:nvGrpSpPr>
      <p:grpSpPr>
        <a:xfrm>
          <a:off x="0" y="0"/>
          <a:ext cx="0" cy="0"/>
          <a:chOff x="0" y="0"/>
          <a:chExt cx="0" cy="0"/>
        </a:xfrm>
      </p:grpSpPr>
      <p:sp>
        <p:nvSpPr>
          <p:cNvPr id="9" name="Rectangle 8"/>
          <p:cNvSpPr/>
          <p:nvPr userDrawn="1"/>
        </p:nvSpPr>
        <p:spPr>
          <a:xfrm flipV="1">
            <a:off x="0" y="0"/>
            <a:ext cx="12192000" cy="89916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3"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6" name="Title Placeholder 1"/>
          <p:cNvSpPr>
            <a:spLocks noGrp="1"/>
          </p:cNvSpPr>
          <p:nvPr>
            <p:ph type="title"/>
          </p:nvPr>
        </p:nvSpPr>
        <p:spPr>
          <a:xfrm>
            <a:off x="642730" y="257145"/>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dirty="0"/>
              <a:t>Click to edit Master title style</a:t>
            </a:r>
          </a:p>
        </p:txBody>
      </p:sp>
      <p:sp>
        <p:nvSpPr>
          <p:cNvPr id="12" name="Text Placeholder 7"/>
          <p:cNvSpPr>
            <a:spLocks noGrp="1"/>
          </p:cNvSpPr>
          <p:nvPr>
            <p:ph type="body" sz="quarter" idx="13" hasCustomPrompt="1"/>
          </p:nvPr>
        </p:nvSpPr>
        <p:spPr>
          <a:xfrm>
            <a:off x="642730" y="1333500"/>
            <a:ext cx="10939670" cy="4351338"/>
          </a:xfrm>
          <a:prstGeom prst="rect">
            <a:avLst/>
          </a:prstGeom>
        </p:spPr>
        <p:txBody>
          <a:bodyPr/>
          <a:lstStyle>
            <a:lvl2pPr>
              <a:defRPr/>
            </a:lvl2pPr>
            <a:lvl3pPr>
              <a:defRPr/>
            </a:lvl3pPr>
            <a:lvl4pP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pic>
        <p:nvPicPr>
          <p:cNvPr id="2" name="Picture 1">
            <a:extLst>
              <a:ext uri="{FF2B5EF4-FFF2-40B4-BE49-F238E27FC236}">
                <a16:creationId xmlns:a16="http://schemas.microsoft.com/office/drawing/2014/main" id="{5478B15C-FB62-8DA9-B32B-078C94A9FC1F}"/>
              </a:ext>
            </a:extLst>
          </p:cNvPr>
          <p:cNvPicPr>
            <a:picLocks noChangeAspect="1"/>
          </p:cNvPicPr>
          <p:nvPr userDrawn="1"/>
        </p:nvPicPr>
        <p:blipFill>
          <a:blip r:embed="rId2"/>
          <a:stretch>
            <a:fillRect/>
          </a:stretch>
        </p:blipFill>
        <p:spPr>
          <a:xfrm>
            <a:off x="10503035" y="262669"/>
            <a:ext cx="1079365" cy="380952"/>
          </a:xfrm>
          <a:prstGeom prst="rect">
            <a:avLst/>
          </a:prstGeom>
        </p:spPr>
      </p:pic>
    </p:spTree>
    <p:extLst>
      <p:ext uri="{BB962C8B-B14F-4D97-AF65-F5344CB8AC3E}">
        <p14:creationId xmlns:p14="http://schemas.microsoft.com/office/powerpoint/2010/main" val="657687762"/>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5_Generic Content Slide_Purple">
    <p:spTree>
      <p:nvGrpSpPr>
        <p:cNvPr id="1" name=""/>
        <p:cNvGrpSpPr/>
        <p:nvPr/>
      </p:nvGrpSpPr>
      <p:grpSpPr>
        <a:xfrm>
          <a:off x="0" y="0"/>
          <a:ext cx="0" cy="0"/>
          <a:chOff x="0" y="0"/>
          <a:chExt cx="0" cy="0"/>
        </a:xfrm>
      </p:grpSpPr>
      <p:sp>
        <p:nvSpPr>
          <p:cNvPr id="9" name="Rectangle 8"/>
          <p:cNvSpPr/>
          <p:nvPr userDrawn="1"/>
        </p:nvSpPr>
        <p:spPr>
          <a:xfrm flipV="1">
            <a:off x="0" y="0"/>
            <a:ext cx="12192000" cy="899160"/>
          </a:xfrm>
          <a:prstGeom prst="rect">
            <a:avLst/>
          </a:prstGeom>
          <a:solidFill>
            <a:srgbClr val="7859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3"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6" name="Title Placeholder 1"/>
          <p:cNvSpPr>
            <a:spLocks noGrp="1"/>
          </p:cNvSpPr>
          <p:nvPr>
            <p:ph type="title"/>
          </p:nvPr>
        </p:nvSpPr>
        <p:spPr>
          <a:xfrm>
            <a:off x="642730" y="257145"/>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dirty="0"/>
              <a:t>Click to edit Master title style</a:t>
            </a:r>
          </a:p>
        </p:txBody>
      </p:sp>
      <p:sp>
        <p:nvSpPr>
          <p:cNvPr id="12" name="Text Placeholder 7"/>
          <p:cNvSpPr>
            <a:spLocks noGrp="1"/>
          </p:cNvSpPr>
          <p:nvPr>
            <p:ph type="body" sz="quarter" idx="13"/>
          </p:nvPr>
        </p:nvSpPr>
        <p:spPr>
          <a:xfrm>
            <a:off x="642730" y="1333500"/>
            <a:ext cx="10939670" cy="4351338"/>
          </a:xfrm>
          <a:prstGeom prst="rect">
            <a:avLst/>
          </a:prstGeom>
        </p:spPr>
        <p:txBody>
          <a:bodyPr/>
          <a:lstStyle>
            <a:lvl1pPr>
              <a:defRPr/>
            </a:lvl1pPr>
            <a:lvl2pPr>
              <a:defRPr/>
            </a:lvl2pPr>
            <a:lvl3pPr>
              <a:defRPr/>
            </a:lvl3pPr>
            <a:lvl4pP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pic>
        <p:nvPicPr>
          <p:cNvPr id="2" name="Picture 1">
            <a:extLst>
              <a:ext uri="{FF2B5EF4-FFF2-40B4-BE49-F238E27FC236}">
                <a16:creationId xmlns:a16="http://schemas.microsoft.com/office/drawing/2014/main" id="{CB619740-43EB-177D-88ED-5ABE543F0A6B}"/>
              </a:ext>
            </a:extLst>
          </p:cNvPr>
          <p:cNvPicPr>
            <a:picLocks noChangeAspect="1"/>
          </p:cNvPicPr>
          <p:nvPr userDrawn="1"/>
        </p:nvPicPr>
        <p:blipFill>
          <a:blip r:embed="rId2"/>
          <a:stretch>
            <a:fillRect/>
          </a:stretch>
        </p:blipFill>
        <p:spPr>
          <a:xfrm>
            <a:off x="10503035" y="262669"/>
            <a:ext cx="1079365" cy="380952"/>
          </a:xfrm>
          <a:prstGeom prst="rect">
            <a:avLst/>
          </a:prstGeom>
        </p:spPr>
      </p:pic>
    </p:spTree>
    <p:extLst>
      <p:ext uri="{BB962C8B-B14F-4D97-AF65-F5344CB8AC3E}">
        <p14:creationId xmlns:p14="http://schemas.microsoft.com/office/powerpoint/2010/main" val="1311590602"/>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Generic Content Slide_Blue_Icon">
    <p:spTree>
      <p:nvGrpSpPr>
        <p:cNvPr id="1" name=""/>
        <p:cNvGrpSpPr/>
        <p:nvPr/>
      </p:nvGrpSpPr>
      <p:grpSpPr>
        <a:xfrm>
          <a:off x="0" y="0"/>
          <a:ext cx="0" cy="0"/>
          <a:chOff x="0" y="0"/>
          <a:chExt cx="0" cy="0"/>
        </a:xfrm>
      </p:grpSpPr>
      <p:sp>
        <p:nvSpPr>
          <p:cNvPr id="14" name="Rectangle 13"/>
          <p:cNvSpPr/>
          <p:nvPr userDrawn="1"/>
        </p:nvSpPr>
        <p:spPr>
          <a:xfrm flipV="1">
            <a:off x="0" y="0"/>
            <a:ext cx="12192000" cy="899160"/>
          </a:xfrm>
          <a:prstGeom prst="rect">
            <a:avLst/>
          </a:prstGeom>
          <a:solidFill>
            <a:srgbClr val="058F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userDrawn="1"/>
        </p:nvSpPr>
        <p:spPr>
          <a:xfrm>
            <a:off x="536506" y="6572272"/>
            <a:ext cx="1348446" cy="261610"/>
          </a:xfrm>
          <a:prstGeom prst="rect">
            <a:avLst/>
          </a:prstGeom>
          <a:noFill/>
        </p:spPr>
        <p:txBody>
          <a:bodyPr wrap="none" rtlCol="0">
            <a:spAutoFit/>
          </a:bodyPr>
          <a:lstStyle/>
          <a:p>
            <a:r>
              <a:rPr lang="en-US" sz="1100" b="0" i="1" dirty="0">
                <a:solidFill>
                  <a:schemeClr val="bg1">
                    <a:lumMod val="50000"/>
                  </a:schemeClr>
                </a:solidFill>
                <a:latin typeface="Arial" charset="0"/>
                <a:ea typeface="Arial" charset="0"/>
                <a:cs typeface="Arial" charset="0"/>
              </a:rPr>
              <a:t>CAST Confidential</a:t>
            </a:r>
          </a:p>
        </p:txBody>
      </p:sp>
      <p:sp>
        <p:nvSpPr>
          <p:cNvPr id="13"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6" name="Title Placeholder 1"/>
          <p:cNvSpPr>
            <a:spLocks noGrp="1"/>
          </p:cNvSpPr>
          <p:nvPr>
            <p:ph type="title"/>
          </p:nvPr>
        </p:nvSpPr>
        <p:spPr>
          <a:xfrm>
            <a:off x="914400" y="256032"/>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dirty="0"/>
              <a:t>Click to edit Master title style</a:t>
            </a:r>
          </a:p>
        </p:txBody>
      </p:sp>
      <p:sp>
        <p:nvSpPr>
          <p:cNvPr id="9" name="Text Placeholder 7"/>
          <p:cNvSpPr>
            <a:spLocks noGrp="1"/>
          </p:cNvSpPr>
          <p:nvPr>
            <p:ph type="body" sz="quarter" idx="13"/>
          </p:nvPr>
        </p:nvSpPr>
        <p:spPr>
          <a:xfrm>
            <a:off x="642730" y="1333500"/>
            <a:ext cx="10939670" cy="4351338"/>
          </a:xfrm>
          <a:prstGeom prst="rect">
            <a:avLst/>
          </a:prstGeom>
        </p:spPr>
        <p:txBody>
          <a:bodyPr/>
          <a:lstStyle>
            <a:lvl1pPr marL="285750" indent="-285750">
              <a:buFont typeface="Arial" panose="020B0604020202020204" pitchFamily="34" charset="0"/>
              <a:buChar char="•"/>
              <a:defRPr/>
            </a:lvl1pPr>
            <a:lvl2pPr marL="685800" indent="-228600">
              <a:buFont typeface="Arial" panose="020B0604020202020204" pitchFamily="34" charset="0"/>
              <a:buChar char="−"/>
              <a:defRPr/>
            </a:lvl2pPr>
            <a:lvl3pPr marL="1143000" indent="-228600">
              <a:buFont typeface="Courier New" panose="02070309020205020404" pitchFamily="49" charset="0"/>
              <a:buChar char="o"/>
              <a:defRPr/>
            </a:lvl3pPr>
            <a:lvl4pPr marL="1600200" indent="-228600">
              <a:buFont typeface="Wingdings" panose="05000000000000000000" pitchFamily="2" charset="2"/>
              <a:buChar cha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pic>
        <p:nvPicPr>
          <p:cNvPr id="2" name="Picture 1">
            <a:extLst>
              <a:ext uri="{FF2B5EF4-FFF2-40B4-BE49-F238E27FC236}">
                <a16:creationId xmlns:a16="http://schemas.microsoft.com/office/drawing/2014/main" id="{B83079F0-1597-81EC-0AF1-8BFCEA1F634B}"/>
              </a:ext>
            </a:extLst>
          </p:cNvPr>
          <p:cNvPicPr>
            <a:picLocks noChangeAspect="1"/>
          </p:cNvPicPr>
          <p:nvPr userDrawn="1"/>
        </p:nvPicPr>
        <p:blipFill>
          <a:blip r:embed="rId2"/>
          <a:stretch>
            <a:fillRect/>
          </a:stretch>
        </p:blipFill>
        <p:spPr>
          <a:xfrm>
            <a:off x="10503035" y="262669"/>
            <a:ext cx="1079365" cy="380952"/>
          </a:xfrm>
          <a:prstGeom prst="rect">
            <a:avLst/>
          </a:prstGeom>
        </p:spPr>
      </p:pic>
    </p:spTree>
    <p:extLst>
      <p:ext uri="{BB962C8B-B14F-4D97-AF65-F5344CB8AC3E}">
        <p14:creationId xmlns:p14="http://schemas.microsoft.com/office/powerpoint/2010/main" val="2760372540"/>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7_Generic Content Slide_Red_Icon">
    <p:spTree>
      <p:nvGrpSpPr>
        <p:cNvPr id="1" name=""/>
        <p:cNvGrpSpPr/>
        <p:nvPr/>
      </p:nvGrpSpPr>
      <p:grpSpPr>
        <a:xfrm>
          <a:off x="0" y="0"/>
          <a:ext cx="0" cy="0"/>
          <a:chOff x="0" y="0"/>
          <a:chExt cx="0" cy="0"/>
        </a:xfrm>
      </p:grpSpPr>
      <p:sp>
        <p:nvSpPr>
          <p:cNvPr id="9" name="Rectangle 8"/>
          <p:cNvSpPr/>
          <p:nvPr userDrawn="1"/>
        </p:nvSpPr>
        <p:spPr>
          <a:xfrm flipV="1">
            <a:off x="0" y="0"/>
            <a:ext cx="12192000" cy="899160"/>
          </a:xfrm>
          <a:prstGeom prst="rect">
            <a:avLst/>
          </a:prstGeom>
          <a:solidFill>
            <a:srgbClr val="FD41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3"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6" name="Title Placeholder 1"/>
          <p:cNvSpPr>
            <a:spLocks noGrp="1"/>
          </p:cNvSpPr>
          <p:nvPr>
            <p:ph type="title"/>
          </p:nvPr>
        </p:nvSpPr>
        <p:spPr>
          <a:xfrm>
            <a:off x="914400" y="257145"/>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a:t>Click to edit Master title style</a:t>
            </a:r>
            <a:endParaRPr lang="en-US" dirty="0"/>
          </a:p>
        </p:txBody>
      </p:sp>
      <p:sp>
        <p:nvSpPr>
          <p:cNvPr id="14" name="Text Placeholder 7"/>
          <p:cNvSpPr>
            <a:spLocks noGrp="1"/>
          </p:cNvSpPr>
          <p:nvPr>
            <p:ph type="body" sz="quarter" idx="13" hasCustomPrompt="1"/>
          </p:nvPr>
        </p:nvSpPr>
        <p:spPr>
          <a:xfrm>
            <a:off x="642730" y="1333500"/>
            <a:ext cx="10939670" cy="4351338"/>
          </a:xfrm>
          <a:prstGeom prst="rect">
            <a:avLst/>
          </a:prstGeom>
        </p:spPr>
        <p:txBody>
          <a:bodyPr/>
          <a:lstStyle>
            <a:lvl3pPr marL="1143000" indent="-228600">
              <a:buFont typeface="Courier New" panose="02070309020205020404" pitchFamily="49" charset="0"/>
              <a:buChar char="o"/>
              <a:defRPr/>
            </a:lvl3pPr>
            <a:lvl4pPr marL="1600200" indent="-228600">
              <a:buFont typeface="Wingdings" panose="05000000000000000000" pitchFamily="2" charset="2"/>
              <a:buChar cha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pic>
        <p:nvPicPr>
          <p:cNvPr id="2" name="Picture 1">
            <a:extLst>
              <a:ext uri="{FF2B5EF4-FFF2-40B4-BE49-F238E27FC236}">
                <a16:creationId xmlns:a16="http://schemas.microsoft.com/office/drawing/2014/main" id="{5536D5A6-64E6-DB73-135B-81671202DB85}"/>
              </a:ext>
            </a:extLst>
          </p:cNvPr>
          <p:cNvPicPr>
            <a:picLocks noChangeAspect="1"/>
          </p:cNvPicPr>
          <p:nvPr userDrawn="1"/>
        </p:nvPicPr>
        <p:blipFill>
          <a:blip r:embed="rId2"/>
          <a:stretch>
            <a:fillRect/>
          </a:stretch>
        </p:blipFill>
        <p:spPr>
          <a:xfrm>
            <a:off x="10503035" y="262669"/>
            <a:ext cx="1079365" cy="380952"/>
          </a:xfrm>
          <a:prstGeom prst="rect">
            <a:avLst/>
          </a:prstGeom>
        </p:spPr>
      </p:pic>
    </p:spTree>
    <p:extLst>
      <p:ext uri="{BB962C8B-B14F-4D97-AF65-F5344CB8AC3E}">
        <p14:creationId xmlns:p14="http://schemas.microsoft.com/office/powerpoint/2010/main" val="2026519818"/>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7_Generic Content Slide_Yellow_Icon">
    <p:spTree>
      <p:nvGrpSpPr>
        <p:cNvPr id="1" name=""/>
        <p:cNvGrpSpPr/>
        <p:nvPr/>
      </p:nvGrpSpPr>
      <p:grpSpPr>
        <a:xfrm>
          <a:off x="0" y="0"/>
          <a:ext cx="0" cy="0"/>
          <a:chOff x="0" y="0"/>
          <a:chExt cx="0" cy="0"/>
        </a:xfrm>
      </p:grpSpPr>
      <p:sp>
        <p:nvSpPr>
          <p:cNvPr id="9" name="Rectangle 8"/>
          <p:cNvSpPr/>
          <p:nvPr userDrawn="1"/>
        </p:nvSpPr>
        <p:spPr>
          <a:xfrm flipV="1">
            <a:off x="0" y="0"/>
            <a:ext cx="12192000" cy="899160"/>
          </a:xfrm>
          <a:prstGeom prst="rect">
            <a:avLst/>
          </a:prstGeom>
          <a:solidFill>
            <a:srgbClr val="FFA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3"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6" name="Title Placeholder 1"/>
          <p:cNvSpPr>
            <a:spLocks noGrp="1"/>
          </p:cNvSpPr>
          <p:nvPr>
            <p:ph type="title"/>
          </p:nvPr>
        </p:nvSpPr>
        <p:spPr>
          <a:xfrm>
            <a:off x="914400" y="257145"/>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a:t>Click to edit Master title style</a:t>
            </a:r>
            <a:endParaRPr lang="en-US" dirty="0"/>
          </a:p>
        </p:txBody>
      </p:sp>
      <p:sp>
        <p:nvSpPr>
          <p:cNvPr id="12" name="Text Placeholder 7"/>
          <p:cNvSpPr>
            <a:spLocks noGrp="1"/>
          </p:cNvSpPr>
          <p:nvPr>
            <p:ph type="body" sz="quarter" idx="13" hasCustomPrompt="1"/>
          </p:nvPr>
        </p:nvSpPr>
        <p:spPr>
          <a:xfrm>
            <a:off x="642730" y="1333500"/>
            <a:ext cx="10939670" cy="4351338"/>
          </a:xfrm>
          <a:prstGeom prst="rect">
            <a:avLst/>
          </a:prstGeom>
        </p:spPr>
        <p:txBody>
          <a:bodyPr/>
          <a:lstStyle>
            <a:lvl2pPr>
              <a:defRPr/>
            </a:lvl2pPr>
            <a:lvl3pPr>
              <a:defRPr/>
            </a:lvl3pPr>
            <a:lvl4pP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pic>
        <p:nvPicPr>
          <p:cNvPr id="2" name="Picture 1">
            <a:extLst>
              <a:ext uri="{FF2B5EF4-FFF2-40B4-BE49-F238E27FC236}">
                <a16:creationId xmlns:a16="http://schemas.microsoft.com/office/drawing/2014/main" id="{B4AE74E8-3272-BE40-B7A0-F0672AA6A146}"/>
              </a:ext>
            </a:extLst>
          </p:cNvPr>
          <p:cNvPicPr>
            <a:picLocks noChangeAspect="1"/>
          </p:cNvPicPr>
          <p:nvPr userDrawn="1"/>
        </p:nvPicPr>
        <p:blipFill>
          <a:blip r:embed="rId2"/>
          <a:stretch>
            <a:fillRect/>
          </a:stretch>
        </p:blipFill>
        <p:spPr>
          <a:xfrm>
            <a:off x="10503035" y="262669"/>
            <a:ext cx="1079365" cy="380952"/>
          </a:xfrm>
          <a:prstGeom prst="rect">
            <a:avLst/>
          </a:prstGeom>
        </p:spPr>
      </p:pic>
    </p:spTree>
    <p:extLst>
      <p:ext uri="{BB962C8B-B14F-4D97-AF65-F5344CB8AC3E}">
        <p14:creationId xmlns:p14="http://schemas.microsoft.com/office/powerpoint/2010/main" val="1687564223"/>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7_Generic Content Slide_Green_Icon">
    <p:spTree>
      <p:nvGrpSpPr>
        <p:cNvPr id="1" name=""/>
        <p:cNvGrpSpPr/>
        <p:nvPr/>
      </p:nvGrpSpPr>
      <p:grpSpPr>
        <a:xfrm>
          <a:off x="0" y="0"/>
          <a:ext cx="0" cy="0"/>
          <a:chOff x="0" y="0"/>
          <a:chExt cx="0" cy="0"/>
        </a:xfrm>
      </p:grpSpPr>
      <p:sp>
        <p:nvSpPr>
          <p:cNvPr id="9" name="Rectangle 8"/>
          <p:cNvSpPr/>
          <p:nvPr userDrawn="1"/>
        </p:nvSpPr>
        <p:spPr>
          <a:xfrm flipV="1">
            <a:off x="0" y="0"/>
            <a:ext cx="12192000" cy="899160"/>
          </a:xfrm>
          <a:prstGeom prst="rect">
            <a:avLst/>
          </a:prstGeom>
          <a:solidFill>
            <a:srgbClr val="21BF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3"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6" name="Title Placeholder 1"/>
          <p:cNvSpPr>
            <a:spLocks noGrp="1"/>
          </p:cNvSpPr>
          <p:nvPr>
            <p:ph type="title"/>
          </p:nvPr>
        </p:nvSpPr>
        <p:spPr>
          <a:xfrm>
            <a:off x="914400" y="257145"/>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a:t>Click to edit Master title style</a:t>
            </a:r>
            <a:endParaRPr lang="en-US" dirty="0"/>
          </a:p>
        </p:txBody>
      </p:sp>
      <p:sp>
        <p:nvSpPr>
          <p:cNvPr id="14" name="Text Placeholder 7"/>
          <p:cNvSpPr>
            <a:spLocks noGrp="1"/>
          </p:cNvSpPr>
          <p:nvPr>
            <p:ph type="body" sz="quarter" idx="13" hasCustomPrompt="1"/>
          </p:nvPr>
        </p:nvSpPr>
        <p:spPr>
          <a:xfrm>
            <a:off x="642730" y="1333500"/>
            <a:ext cx="10939670" cy="4351338"/>
          </a:xfrm>
          <a:prstGeom prst="rect">
            <a:avLst/>
          </a:prstGeom>
        </p:spPr>
        <p:txBody>
          <a:bodyPr/>
          <a:lstStyle>
            <a:lvl2pPr>
              <a:defRPr/>
            </a:lvl2pPr>
            <a:lvl3pPr>
              <a:defRPr/>
            </a:lvl3pPr>
            <a:lvl4pP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pic>
        <p:nvPicPr>
          <p:cNvPr id="2" name="Picture 1">
            <a:extLst>
              <a:ext uri="{FF2B5EF4-FFF2-40B4-BE49-F238E27FC236}">
                <a16:creationId xmlns:a16="http://schemas.microsoft.com/office/drawing/2014/main" id="{D961D403-FDB6-D0C6-4A41-7D61B993B743}"/>
              </a:ext>
            </a:extLst>
          </p:cNvPr>
          <p:cNvPicPr>
            <a:picLocks noChangeAspect="1"/>
          </p:cNvPicPr>
          <p:nvPr userDrawn="1"/>
        </p:nvPicPr>
        <p:blipFill>
          <a:blip r:embed="rId2"/>
          <a:stretch>
            <a:fillRect/>
          </a:stretch>
        </p:blipFill>
        <p:spPr>
          <a:xfrm>
            <a:off x="10503035" y="262669"/>
            <a:ext cx="1079365" cy="380952"/>
          </a:xfrm>
          <a:prstGeom prst="rect">
            <a:avLst/>
          </a:prstGeom>
        </p:spPr>
      </p:pic>
    </p:spTree>
    <p:extLst>
      <p:ext uri="{BB962C8B-B14F-4D97-AF65-F5344CB8AC3E}">
        <p14:creationId xmlns:p14="http://schemas.microsoft.com/office/powerpoint/2010/main" val="3865296157"/>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42730" y="261878"/>
            <a:ext cx="10939670" cy="400110"/>
          </a:xfrm>
        </p:spPr>
        <p:txBody>
          <a:bodyPr/>
          <a:lstStyle/>
          <a:p>
            <a:r>
              <a:rPr lang="en-US"/>
              <a:t>Click to edit Master title style</a:t>
            </a:r>
          </a:p>
        </p:txBody>
      </p:sp>
      <p:sp>
        <p:nvSpPr>
          <p:cNvPr id="4" name="Date Placeholder 3"/>
          <p:cNvSpPr>
            <a:spLocks noGrp="1"/>
          </p:cNvSpPr>
          <p:nvPr>
            <p:ph type="dt" sz="half" idx="10"/>
          </p:nvPr>
        </p:nvSpPr>
        <p:spPr/>
        <p:txBody>
          <a:bodyPr/>
          <a:lstStyle/>
          <a:p>
            <a:fld id="{B590C078-9131-4E49-8A0D-400FEE8377B5}" type="datetimeFigureOut">
              <a:rPr lang="en-US" smtClean="0"/>
              <a:t>2/20/2025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A741BF-3B2B-D247-8C55-2CB6AFEF6FBF}" type="slidenum">
              <a:rPr lang="en-US" smtClean="0"/>
              <a:t>‹#›</a:t>
            </a:fld>
            <a:endParaRPr lang="en-US"/>
          </a:p>
        </p:txBody>
      </p:sp>
      <p:sp>
        <p:nvSpPr>
          <p:cNvPr id="8" name="Text Placeholder 7"/>
          <p:cNvSpPr>
            <a:spLocks noGrp="1"/>
          </p:cNvSpPr>
          <p:nvPr>
            <p:ph type="body" sz="quarter" idx="13"/>
          </p:nvPr>
        </p:nvSpPr>
        <p:spPr>
          <a:xfrm>
            <a:off x="642730" y="1333500"/>
            <a:ext cx="10939670" cy="4351338"/>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0728157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7_Generic Content Slide_Dk Grey_Icon">
    <p:spTree>
      <p:nvGrpSpPr>
        <p:cNvPr id="1" name=""/>
        <p:cNvGrpSpPr/>
        <p:nvPr/>
      </p:nvGrpSpPr>
      <p:grpSpPr>
        <a:xfrm>
          <a:off x="0" y="0"/>
          <a:ext cx="0" cy="0"/>
          <a:chOff x="0" y="0"/>
          <a:chExt cx="0" cy="0"/>
        </a:xfrm>
      </p:grpSpPr>
      <p:sp>
        <p:nvSpPr>
          <p:cNvPr id="9" name="Rectangle 8"/>
          <p:cNvSpPr/>
          <p:nvPr userDrawn="1"/>
        </p:nvSpPr>
        <p:spPr>
          <a:xfrm flipV="1">
            <a:off x="0" y="0"/>
            <a:ext cx="12192000" cy="899160"/>
          </a:xfrm>
          <a:prstGeom prst="rect">
            <a:avLst/>
          </a:prstGeom>
          <a:solidFill>
            <a:srgbClr val="323C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3"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6" name="Title Placeholder 1"/>
          <p:cNvSpPr>
            <a:spLocks noGrp="1"/>
          </p:cNvSpPr>
          <p:nvPr>
            <p:ph type="title"/>
          </p:nvPr>
        </p:nvSpPr>
        <p:spPr>
          <a:xfrm>
            <a:off x="914400" y="257145"/>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a:t>Click to edit Master title style</a:t>
            </a:r>
            <a:endParaRPr lang="en-US" dirty="0"/>
          </a:p>
        </p:txBody>
      </p:sp>
      <p:sp>
        <p:nvSpPr>
          <p:cNvPr id="12" name="Text Placeholder 7"/>
          <p:cNvSpPr>
            <a:spLocks noGrp="1"/>
          </p:cNvSpPr>
          <p:nvPr>
            <p:ph type="body" sz="quarter" idx="13" hasCustomPrompt="1"/>
          </p:nvPr>
        </p:nvSpPr>
        <p:spPr>
          <a:xfrm>
            <a:off x="642730" y="1333500"/>
            <a:ext cx="10939670" cy="4351338"/>
          </a:xfrm>
          <a:prstGeom prst="rect">
            <a:avLst/>
          </a:prstGeom>
        </p:spPr>
        <p:txBody>
          <a:bodyPr/>
          <a:lstStyle>
            <a:lvl2pPr>
              <a:defRPr/>
            </a:lvl2pPr>
            <a:lvl3pPr>
              <a:defRPr/>
            </a:lvl3pPr>
            <a:lvl4pP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pic>
        <p:nvPicPr>
          <p:cNvPr id="2" name="Picture 1">
            <a:extLst>
              <a:ext uri="{FF2B5EF4-FFF2-40B4-BE49-F238E27FC236}">
                <a16:creationId xmlns:a16="http://schemas.microsoft.com/office/drawing/2014/main" id="{DE3C010C-E3EC-BC20-ACA1-96AD8F260181}"/>
              </a:ext>
            </a:extLst>
          </p:cNvPr>
          <p:cNvPicPr>
            <a:picLocks noChangeAspect="1"/>
          </p:cNvPicPr>
          <p:nvPr userDrawn="1"/>
        </p:nvPicPr>
        <p:blipFill>
          <a:blip r:embed="rId2"/>
          <a:stretch>
            <a:fillRect/>
          </a:stretch>
        </p:blipFill>
        <p:spPr>
          <a:xfrm>
            <a:off x="10503035" y="262669"/>
            <a:ext cx="1079365" cy="380952"/>
          </a:xfrm>
          <a:prstGeom prst="rect">
            <a:avLst/>
          </a:prstGeom>
        </p:spPr>
      </p:pic>
    </p:spTree>
    <p:extLst>
      <p:ext uri="{BB962C8B-B14F-4D97-AF65-F5344CB8AC3E}">
        <p14:creationId xmlns:p14="http://schemas.microsoft.com/office/powerpoint/2010/main" val="1861336395"/>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7_Generic Content Slide no icon">
    <p:spTree>
      <p:nvGrpSpPr>
        <p:cNvPr id="1" name=""/>
        <p:cNvGrpSpPr/>
        <p:nvPr/>
      </p:nvGrpSpPr>
      <p:grpSpPr>
        <a:xfrm>
          <a:off x="0" y="0"/>
          <a:ext cx="0" cy="0"/>
          <a:chOff x="0" y="0"/>
          <a:chExt cx="0" cy="0"/>
        </a:xfrm>
      </p:grpSpPr>
      <p:sp>
        <p:nvSpPr>
          <p:cNvPr id="9" name="Rectangle 8"/>
          <p:cNvSpPr/>
          <p:nvPr userDrawn="1"/>
        </p:nvSpPr>
        <p:spPr>
          <a:xfrm flipV="1">
            <a:off x="0" y="0"/>
            <a:ext cx="12192000" cy="89916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3"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6" name="Title Placeholder 1"/>
          <p:cNvSpPr>
            <a:spLocks noGrp="1"/>
          </p:cNvSpPr>
          <p:nvPr>
            <p:ph type="title"/>
          </p:nvPr>
        </p:nvSpPr>
        <p:spPr>
          <a:xfrm>
            <a:off x="914400" y="257145"/>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a:t>Click to edit Master title style</a:t>
            </a:r>
            <a:endParaRPr lang="en-US" dirty="0"/>
          </a:p>
        </p:txBody>
      </p:sp>
      <p:sp>
        <p:nvSpPr>
          <p:cNvPr id="12" name="Text Placeholder 7"/>
          <p:cNvSpPr>
            <a:spLocks noGrp="1"/>
          </p:cNvSpPr>
          <p:nvPr>
            <p:ph type="body" sz="quarter" idx="13" hasCustomPrompt="1"/>
          </p:nvPr>
        </p:nvSpPr>
        <p:spPr>
          <a:xfrm>
            <a:off x="642730" y="1333500"/>
            <a:ext cx="10939670" cy="4351338"/>
          </a:xfrm>
          <a:prstGeom prst="rect">
            <a:avLst/>
          </a:prstGeom>
        </p:spPr>
        <p:txBody>
          <a:bodyPr/>
          <a:lstStyle>
            <a:lvl2pPr>
              <a:defRPr/>
            </a:lvl2pPr>
            <a:lvl3pPr>
              <a:defRPr/>
            </a:lvl3pPr>
            <a:lvl4pP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pic>
        <p:nvPicPr>
          <p:cNvPr id="2" name="Picture 1">
            <a:extLst>
              <a:ext uri="{FF2B5EF4-FFF2-40B4-BE49-F238E27FC236}">
                <a16:creationId xmlns:a16="http://schemas.microsoft.com/office/drawing/2014/main" id="{6B96CFD7-9F23-9F13-5748-CB1FC338A399}"/>
              </a:ext>
            </a:extLst>
          </p:cNvPr>
          <p:cNvPicPr>
            <a:picLocks noChangeAspect="1"/>
          </p:cNvPicPr>
          <p:nvPr userDrawn="1"/>
        </p:nvPicPr>
        <p:blipFill>
          <a:blip r:embed="rId2"/>
          <a:stretch>
            <a:fillRect/>
          </a:stretch>
        </p:blipFill>
        <p:spPr>
          <a:xfrm>
            <a:off x="10503035" y="262669"/>
            <a:ext cx="1079365" cy="380952"/>
          </a:xfrm>
          <a:prstGeom prst="rect">
            <a:avLst/>
          </a:prstGeom>
        </p:spPr>
      </p:pic>
    </p:spTree>
    <p:extLst>
      <p:ext uri="{BB962C8B-B14F-4D97-AF65-F5344CB8AC3E}">
        <p14:creationId xmlns:p14="http://schemas.microsoft.com/office/powerpoint/2010/main" val="2903604886"/>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8_Generic Content Slide no icon">
    <p:spTree>
      <p:nvGrpSpPr>
        <p:cNvPr id="1" name=""/>
        <p:cNvGrpSpPr/>
        <p:nvPr/>
      </p:nvGrpSpPr>
      <p:grpSpPr>
        <a:xfrm>
          <a:off x="0" y="0"/>
          <a:ext cx="0" cy="0"/>
          <a:chOff x="0" y="0"/>
          <a:chExt cx="0" cy="0"/>
        </a:xfrm>
      </p:grpSpPr>
      <p:sp>
        <p:nvSpPr>
          <p:cNvPr id="9" name="Rectangle 8"/>
          <p:cNvSpPr/>
          <p:nvPr userDrawn="1"/>
        </p:nvSpPr>
        <p:spPr>
          <a:xfrm flipV="1">
            <a:off x="0" y="0"/>
            <a:ext cx="12192000" cy="8991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3"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6" name="Title Placeholder 1"/>
          <p:cNvSpPr>
            <a:spLocks noGrp="1"/>
          </p:cNvSpPr>
          <p:nvPr>
            <p:ph type="title"/>
          </p:nvPr>
        </p:nvSpPr>
        <p:spPr>
          <a:xfrm>
            <a:off x="914400" y="257145"/>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a:t>Click to edit Master title style</a:t>
            </a:r>
            <a:endParaRPr lang="en-US" dirty="0"/>
          </a:p>
        </p:txBody>
      </p:sp>
      <p:sp>
        <p:nvSpPr>
          <p:cNvPr id="12" name="Text Placeholder 7"/>
          <p:cNvSpPr>
            <a:spLocks noGrp="1"/>
          </p:cNvSpPr>
          <p:nvPr>
            <p:ph type="body" sz="quarter" idx="13" hasCustomPrompt="1"/>
          </p:nvPr>
        </p:nvSpPr>
        <p:spPr>
          <a:xfrm>
            <a:off x="642730" y="1333500"/>
            <a:ext cx="10939670" cy="4351338"/>
          </a:xfrm>
          <a:prstGeom prst="rect">
            <a:avLst/>
          </a:prstGeom>
        </p:spPr>
        <p:txBody>
          <a:bodyPr/>
          <a:lstStyle>
            <a:lvl2pPr>
              <a:defRPr/>
            </a:lvl2pPr>
            <a:lvl3pPr>
              <a:defRPr/>
            </a:lvl3pPr>
            <a:lvl4pP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pic>
        <p:nvPicPr>
          <p:cNvPr id="2" name="Picture 1">
            <a:extLst>
              <a:ext uri="{FF2B5EF4-FFF2-40B4-BE49-F238E27FC236}">
                <a16:creationId xmlns:a16="http://schemas.microsoft.com/office/drawing/2014/main" id="{6FDFAACD-648E-C983-BD53-B31C2B85CC6C}"/>
              </a:ext>
            </a:extLst>
          </p:cNvPr>
          <p:cNvPicPr>
            <a:picLocks noChangeAspect="1"/>
          </p:cNvPicPr>
          <p:nvPr userDrawn="1"/>
        </p:nvPicPr>
        <p:blipFill>
          <a:blip r:embed="rId2"/>
          <a:stretch>
            <a:fillRect/>
          </a:stretch>
        </p:blipFill>
        <p:spPr>
          <a:xfrm>
            <a:off x="10503035" y="262669"/>
            <a:ext cx="1079365" cy="380952"/>
          </a:xfrm>
          <a:prstGeom prst="rect">
            <a:avLst/>
          </a:prstGeom>
        </p:spPr>
      </p:pic>
    </p:spTree>
    <p:extLst>
      <p:ext uri="{BB962C8B-B14F-4D97-AF65-F5344CB8AC3E}">
        <p14:creationId xmlns:p14="http://schemas.microsoft.com/office/powerpoint/2010/main" val="494516467"/>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Robustness">
    <p:spTree>
      <p:nvGrpSpPr>
        <p:cNvPr id="1" name=""/>
        <p:cNvGrpSpPr/>
        <p:nvPr/>
      </p:nvGrpSpPr>
      <p:grpSpPr>
        <a:xfrm>
          <a:off x="0" y="0"/>
          <a:ext cx="0" cy="0"/>
          <a:chOff x="0" y="0"/>
          <a:chExt cx="0" cy="0"/>
        </a:xfrm>
      </p:grpSpPr>
      <p:sp>
        <p:nvSpPr>
          <p:cNvPr id="35" name="Rectangle 34"/>
          <p:cNvSpPr/>
          <p:nvPr userDrawn="1"/>
        </p:nvSpPr>
        <p:spPr>
          <a:xfrm flipV="1">
            <a:off x="-3048" y="0"/>
            <a:ext cx="12192000" cy="8734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2"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38" name="Rectangle 37"/>
          <p:cNvSpPr/>
          <p:nvPr userDrawn="1"/>
        </p:nvSpPr>
        <p:spPr>
          <a:xfrm flipV="1">
            <a:off x="0" y="859790"/>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itle Placeholder 1"/>
          <p:cNvSpPr>
            <a:spLocks noGrp="1"/>
          </p:cNvSpPr>
          <p:nvPr>
            <p:ph type="title"/>
          </p:nvPr>
        </p:nvSpPr>
        <p:spPr>
          <a:xfrm>
            <a:off x="914400" y="257146"/>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a:t>Click to edit Master title style</a:t>
            </a:r>
            <a:endParaRPr lang="en-US" dirty="0"/>
          </a:p>
        </p:txBody>
      </p:sp>
      <p:sp>
        <p:nvSpPr>
          <p:cNvPr id="29" name="Text Placeholder 7"/>
          <p:cNvSpPr>
            <a:spLocks noGrp="1"/>
          </p:cNvSpPr>
          <p:nvPr>
            <p:ph type="body" sz="quarter" idx="13" hasCustomPrompt="1"/>
          </p:nvPr>
        </p:nvSpPr>
        <p:spPr>
          <a:xfrm>
            <a:off x="642730" y="1333500"/>
            <a:ext cx="10939670" cy="4351338"/>
          </a:xfrm>
          <a:prstGeom prst="rect">
            <a:avLst/>
          </a:prstGeom>
        </p:spPr>
        <p:txBody>
          <a:bodyPr/>
          <a:lstStyle>
            <a:lvl2pPr>
              <a:defRPr/>
            </a:lvl2pPr>
            <a:lvl3pPr>
              <a:defRPr/>
            </a:lvl3pPr>
            <a:lvl4pP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pic>
        <p:nvPicPr>
          <p:cNvPr id="2" name="Picture 1">
            <a:extLst>
              <a:ext uri="{FF2B5EF4-FFF2-40B4-BE49-F238E27FC236}">
                <a16:creationId xmlns:a16="http://schemas.microsoft.com/office/drawing/2014/main" id="{2B0C0E64-DCA5-B1B1-EFA7-7B0A81F4ED86}"/>
              </a:ext>
            </a:extLst>
          </p:cNvPr>
          <p:cNvPicPr>
            <a:picLocks noChangeAspect="1"/>
          </p:cNvPicPr>
          <p:nvPr userDrawn="1"/>
        </p:nvPicPr>
        <p:blipFill>
          <a:blip r:embed="rId2"/>
          <a:stretch>
            <a:fillRect/>
          </a:stretch>
        </p:blipFill>
        <p:spPr>
          <a:xfrm>
            <a:off x="10503035" y="262669"/>
            <a:ext cx="1079365" cy="380952"/>
          </a:xfrm>
          <a:prstGeom prst="rect">
            <a:avLst/>
          </a:prstGeom>
        </p:spPr>
      </p:pic>
    </p:spTree>
    <p:extLst>
      <p:ext uri="{BB962C8B-B14F-4D97-AF65-F5344CB8AC3E}">
        <p14:creationId xmlns:p14="http://schemas.microsoft.com/office/powerpoint/2010/main" val="1633784354"/>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648">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Portfolio Health">
    <p:spTree>
      <p:nvGrpSpPr>
        <p:cNvPr id="1" name=""/>
        <p:cNvGrpSpPr/>
        <p:nvPr/>
      </p:nvGrpSpPr>
      <p:grpSpPr>
        <a:xfrm>
          <a:off x="0" y="0"/>
          <a:ext cx="0" cy="0"/>
          <a:chOff x="0" y="0"/>
          <a:chExt cx="0" cy="0"/>
        </a:xfrm>
      </p:grpSpPr>
      <p:sp>
        <p:nvSpPr>
          <p:cNvPr id="35" name="Rectangle 34"/>
          <p:cNvSpPr/>
          <p:nvPr userDrawn="1"/>
        </p:nvSpPr>
        <p:spPr>
          <a:xfrm flipV="1">
            <a:off x="0" y="0"/>
            <a:ext cx="12192000" cy="873414"/>
          </a:xfrm>
          <a:prstGeom prst="rect">
            <a:avLst/>
          </a:prstGeom>
          <a:solidFill>
            <a:srgbClr val="FFA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2"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38" name="Rectangle 37"/>
          <p:cNvSpPr/>
          <p:nvPr userDrawn="1"/>
        </p:nvSpPr>
        <p:spPr>
          <a:xfrm flipV="1">
            <a:off x="0" y="859790"/>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itle Placeholder 1"/>
          <p:cNvSpPr>
            <a:spLocks noGrp="1"/>
          </p:cNvSpPr>
          <p:nvPr>
            <p:ph type="title"/>
          </p:nvPr>
        </p:nvSpPr>
        <p:spPr>
          <a:xfrm>
            <a:off x="914400" y="257146"/>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a:t>Click to edit Master title style</a:t>
            </a:r>
            <a:endParaRPr lang="en-US" dirty="0"/>
          </a:p>
        </p:txBody>
      </p:sp>
      <p:sp>
        <p:nvSpPr>
          <p:cNvPr id="29" name="Text Placeholder 7"/>
          <p:cNvSpPr>
            <a:spLocks noGrp="1"/>
          </p:cNvSpPr>
          <p:nvPr>
            <p:ph type="body" sz="quarter" idx="13" hasCustomPrompt="1"/>
          </p:nvPr>
        </p:nvSpPr>
        <p:spPr>
          <a:xfrm>
            <a:off x="642730" y="1333500"/>
            <a:ext cx="10939670" cy="4351338"/>
          </a:xfrm>
          <a:prstGeom prst="rect">
            <a:avLst/>
          </a:prstGeom>
        </p:spPr>
        <p:txBody>
          <a:bodyPr/>
          <a:lstStyle>
            <a:lvl2pPr>
              <a:defRPr/>
            </a:lvl2pPr>
            <a:lvl3pPr>
              <a:defRPr/>
            </a:lvl3pPr>
            <a:lvl4pP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pic>
        <p:nvPicPr>
          <p:cNvPr id="2" name="Picture 1">
            <a:extLst>
              <a:ext uri="{FF2B5EF4-FFF2-40B4-BE49-F238E27FC236}">
                <a16:creationId xmlns:a16="http://schemas.microsoft.com/office/drawing/2014/main" id="{7771D52E-E61F-3709-093D-851FB2A251C0}"/>
              </a:ext>
            </a:extLst>
          </p:cNvPr>
          <p:cNvPicPr>
            <a:picLocks noChangeAspect="1"/>
          </p:cNvPicPr>
          <p:nvPr userDrawn="1"/>
        </p:nvPicPr>
        <p:blipFill>
          <a:blip r:embed="rId2"/>
          <a:stretch>
            <a:fillRect/>
          </a:stretch>
        </p:blipFill>
        <p:spPr>
          <a:xfrm>
            <a:off x="10503035" y="262669"/>
            <a:ext cx="1079365" cy="380952"/>
          </a:xfrm>
          <a:prstGeom prst="rect">
            <a:avLst/>
          </a:prstGeom>
        </p:spPr>
      </p:pic>
    </p:spTree>
    <p:extLst>
      <p:ext uri="{BB962C8B-B14F-4D97-AF65-F5344CB8AC3E}">
        <p14:creationId xmlns:p14="http://schemas.microsoft.com/office/powerpoint/2010/main" val="357231154"/>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648" userDrawn="1">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Efficiency">
    <p:spTree>
      <p:nvGrpSpPr>
        <p:cNvPr id="1" name=""/>
        <p:cNvGrpSpPr/>
        <p:nvPr/>
      </p:nvGrpSpPr>
      <p:grpSpPr>
        <a:xfrm>
          <a:off x="0" y="0"/>
          <a:ext cx="0" cy="0"/>
          <a:chOff x="0" y="0"/>
          <a:chExt cx="0" cy="0"/>
        </a:xfrm>
      </p:grpSpPr>
      <p:sp>
        <p:nvSpPr>
          <p:cNvPr id="24" name="Rectangle 23"/>
          <p:cNvSpPr/>
          <p:nvPr userDrawn="1"/>
        </p:nvSpPr>
        <p:spPr>
          <a:xfrm flipV="1">
            <a:off x="0" y="0"/>
            <a:ext cx="12192000" cy="873414"/>
          </a:xfrm>
          <a:prstGeom prst="rect">
            <a:avLst/>
          </a:prstGeom>
          <a:solidFill>
            <a:srgbClr val="21BF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2"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28" name="Rectangle 27"/>
          <p:cNvSpPr/>
          <p:nvPr userDrawn="1"/>
        </p:nvSpPr>
        <p:spPr>
          <a:xfrm flipV="1">
            <a:off x="0" y="859790"/>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itle Placeholder 1"/>
          <p:cNvSpPr>
            <a:spLocks noGrp="1"/>
          </p:cNvSpPr>
          <p:nvPr>
            <p:ph type="title"/>
          </p:nvPr>
        </p:nvSpPr>
        <p:spPr>
          <a:xfrm>
            <a:off x="914400" y="257146"/>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a:t>Click to edit Master title style</a:t>
            </a:r>
            <a:endParaRPr lang="en-US" dirty="0"/>
          </a:p>
        </p:txBody>
      </p:sp>
      <p:sp>
        <p:nvSpPr>
          <p:cNvPr id="27" name="Text Placeholder 7"/>
          <p:cNvSpPr>
            <a:spLocks noGrp="1"/>
          </p:cNvSpPr>
          <p:nvPr>
            <p:ph type="body" sz="quarter" idx="13" hasCustomPrompt="1"/>
          </p:nvPr>
        </p:nvSpPr>
        <p:spPr>
          <a:xfrm>
            <a:off x="642730" y="1333500"/>
            <a:ext cx="10939670" cy="4351338"/>
          </a:xfrm>
          <a:prstGeom prst="rect">
            <a:avLst/>
          </a:prstGeom>
        </p:spPr>
        <p:txBody>
          <a:bodyPr/>
          <a:lstStyle>
            <a:lvl2pPr>
              <a:defRPr/>
            </a:lvl2pPr>
            <a:lvl3pPr>
              <a:defRPr/>
            </a:lvl3pPr>
            <a:lvl4pP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pic>
        <p:nvPicPr>
          <p:cNvPr id="2" name="Picture 1">
            <a:extLst>
              <a:ext uri="{FF2B5EF4-FFF2-40B4-BE49-F238E27FC236}">
                <a16:creationId xmlns:a16="http://schemas.microsoft.com/office/drawing/2014/main" id="{FC2F7CE6-B6C9-3BC9-47D6-250A042FD78A}"/>
              </a:ext>
            </a:extLst>
          </p:cNvPr>
          <p:cNvPicPr>
            <a:picLocks noChangeAspect="1"/>
          </p:cNvPicPr>
          <p:nvPr userDrawn="1"/>
        </p:nvPicPr>
        <p:blipFill>
          <a:blip r:embed="rId2"/>
          <a:stretch>
            <a:fillRect/>
          </a:stretch>
        </p:blipFill>
        <p:spPr>
          <a:xfrm>
            <a:off x="10503035" y="262669"/>
            <a:ext cx="1079365" cy="380952"/>
          </a:xfrm>
          <a:prstGeom prst="rect">
            <a:avLst/>
          </a:prstGeom>
        </p:spPr>
      </p:pic>
    </p:spTree>
    <p:extLst>
      <p:ext uri="{BB962C8B-B14F-4D97-AF65-F5344CB8AC3E}">
        <p14:creationId xmlns:p14="http://schemas.microsoft.com/office/powerpoint/2010/main" val="417009903"/>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64" userDrawn="1">
          <p15:clr>
            <a:srgbClr val="FBAE40"/>
          </p15:clr>
        </p15:guide>
        <p15:guide id="12" orient="horz" pos="3888">
          <p15:clr>
            <a:srgbClr val="FBAE40"/>
          </p15:clr>
        </p15:guide>
        <p15:guide id="13" pos="648" userDrawn="1">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ecurity">
    <p:spTree>
      <p:nvGrpSpPr>
        <p:cNvPr id="1" name=""/>
        <p:cNvGrpSpPr/>
        <p:nvPr/>
      </p:nvGrpSpPr>
      <p:grpSpPr>
        <a:xfrm>
          <a:off x="0" y="0"/>
          <a:ext cx="0" cy="0"/>
          <a:chOff x="0" y="0"/>
          <a:chExt cx="0" cy="0"/>
        </a:xfrm>
      </p:grpSpPr>
      <p:sp>
        <p:nvSpPr>
          <p:cNvPr id="24" name="Rectangle 23"/>
          <p:cNvSpPr/>
          <p:nvPr userDrawn="1"/>
        </p:nvSpPr>
        <p:spPr>
          <a:xfrm flipV="1">
            <a:off x="0" y="0"/>
            <a:ext cx="12192000" cy="873414"/>
          </a:xfrm>
          <a:prstGeom prst="rect">
            <a:avLst/>
          </a:prstGeom>
          <a:solidFill>
            <a:srgbClr val="C8C8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2"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26" name="Rectangle 25"/>
          <p:cNvSpPr/>
          <p:nvPr userDrawn="1"/>
        </p:nvSpPr>
        <p:spPr>
          <a:xfrm flipV="1">
            <a:off x="0" y="859790"/>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itle Placeholder 1"/>
          <p:cNvSpPr>
            <a:spLocks noGrp="1"/>
          </p:cNvSpPr>
          <p:nvPr>
            <p:ph type="title"/>
          </p:nvPr>
        </p:nvSpPr>
        <p:spPr>
          <a:xfrm>
            <a:off x="914400" y="257146"/>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a:t>Click to edit Master title style</a:t>
            </a:r>
            <a:endParaRPr lang="en-US" dirty="0"/>
          </a:p>
        </p:txBody>
      </p:sp>
      <p:sp>
        <p:nvSpPr>
          <p:cNvPr id="28" name="Text Placeholder 7"/>
          <p:cNvSpPr>
            <a:spLocks noGrp="1"/>
          </p:cNvSpPr>
          <p:nvPr>
            <p:ph type="body" sz="quarter" idx="13" hasCustomPrompt="1"/>
          </p:nvPr>
        </p:nvSpPr>
        <p:spPr>
          <a:xfrm>
            <a:off x="642730" y="1333500"/>
            <a:ext cx="10939670" cy="4351338"/>
          </a:xfrm>
          <a:prstGeom prst="rect">
            <a:avLst/>
          </a:prstGeom>
        </p:spPr>
        <p:txBody>
          <a:bodyPr/>
          <a:lstStyle>
            <a:lvl2pPr>
              <a:defRPr/>
            </a:lvl2pPr>
            <a:lvl3pPr>
              <a:defRPr/>
            </a:lvl3pPr>
            <a:lvl4pP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pic>
        <p:nvPicPr>
          <p:cNvPr id="2" name="Picture 1">
            <a:extLst>
              <a:ext uri="{FF2B5EF4-FFF2-40B4-BE49-F238E27FC236}">
                <a16:creationId xmlns:a16="http://schemas.microsoft.com/office/drawing/2014/main" id="{6D50BBC2-9931-B87D-7AF2-4A3CB351B066}"/>
              </a:ext>
            </a:extLst>
          </p:cNvPr>
          <p:cNvPicPr>
            <a:picLocks noChangeAspect="1"/>
          </p:cNvPicPr>
          <p:nvPr userDrawn="1"/>
        </p:nvPicPr>
        <p:blipFill>
          <a:blip r:embed="rId2"/>
          <a:stretch>
            <a:fillRect/>
          </a:stretch>
        </p:blipFill>
        <p:spPr>
          <a:xfrm>
            <a:off x="10503035" y="262669"/>
            <a:ext cx="1079365" cy="380952"/>
          </a:xfrm>
          <a:prstGeom prst="rect">
            <a:avLst/>
          </a:prstGeom>
        </p:spPr>
      </p:pic>
    </p:spTree>
    <p:extLst>
      <p:ext uri="{BB962C8B-B14F-4D97-AF65-F5344CB8AC3E}">
        <p14:creationId xmlns:p14="http://schemas.microsoft.com/office/powerpoint/2010/main" val="589304527"/>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648" userDrawn="1">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hangeability">
    <p:spTree>
      <p:nvGrpSpPr>
        <p:cNvPr id="1" name=""/>
        <p:cNvGrpSpPr/>
        <p:nvPr/>
      </p:nvGrpSpPr>
      <p:grpSpPr>
        <a:xfrm>
          <a:off x="0" y="0"/>
          <a:ext cx="0" cy="0"/>
          <a:chOff x="0" y="0"/>
          <a:chExt cx="0" cy="0"/>
        </a:xfrm>
      </p:grpSpPr>
      <p:sp>
        <p:nvSpPr>
          <p:cNvPr id="27" name="Rectangle 26"/>
          <p:cNvSpPr/>
          <p:nvPr userDrawn="1"/>
        </p:nvSpPr>
        <p:spPr>
          <a:xfrm flipV="1">
            <a:off x="0" y="0"/>
            <a:ext cx="12192000" cy="873414"/>
          </a:xfrm>
          <a:prstGeom prst="rect">
            <a:avLst/>
          </a:prstGeom>
          <a:solidFill>
            <a:srgbClr val="323C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2"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30" name="Rectangle 29"/>
          <p:cNvSpPr/>
          <p:nvPr userDrawn="1"/>
        </p:nvSpPr>
        <p:spPr>
          <a:xfrm flipV="1">
            <a:off x="0" y="859790"/>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itle Placeholder 1"/>
          <p:cNvSpPr>
            <a:spLocks noGrp="1"/>
          </p:cNvSpPr>
          <p:nvPr>
            <p:ph type="title"/>
          </p:nvPr>
        </p:nvSpPr>
        <p:spPr>
          <a:xfrm>
            <a:off x="914400" y="257146"/>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a:t>Click to edit Master title style</a:t>
            </a:r>
            <a:endParaRPr lang="en-US" dirty="0"/>
          </a:p>
        </p:txBody>
      </p:sp>
      <p:sp>
        <p:nvSpPr>
          <p:cNvPr id="26" name="Text Placeholder 7"/>
          <p:cNvSpPr>
            <a:spLocks noGrp="1"/>
          </p:cNvSpPr>
          <p:nvPr>
            <p:ph type="body" sz="quarter" idx="13" hasCustomPrompt="1"/>
          </p:nvPr>
        </p:nvSpPr>
        <p:spPr>
          <a:xfrm>
            <a:off x="642730" y="1333500"/>
            <a:ext cx="10939670" cy="4351338"/>
          </a:xfrm>
          <a:prstGeom prst="rect">
            <a:avLst/>
          </a:prstGeom>
        </p:spPr>
        <p:txBody>
          <a:bodyPr/>
          <a:lstStyle>
            <a:lvl2pPr>
              <a:defRPr/>
            </a:lvl2pPr>
            <a:lvl3pPr>
              <a:defRPr/>
            </a:lvl3pPr>
            <a:lvl4pP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pic>
        <p:nvPicPr>
          <p:cNvPr id="2" name="Picture 1">
            <a:extLst>
              <a:ext uri="{FF2B5EF4-FFF2-40B4-BE49-F238E27FC236}">
                <a16:creationId xmlns:a16="http://schemas.microsoft.com/office/drawing/2014/main" id="{2E91E4A4-985B-62A4-C570-356F22DFD1C7}"/>
              </a:ext>
            </a:extLst>
          </p:cNvPr>
          <p:cNvPicPr>
            <a:picLocks noChangeAspect="1"/>
          </p:cNvPicPr>
          <p:nvPr userDrawn="1"/>
        </p:nvPicPr>
        <p:blipFill>
          <a:blip r:embed="rId2"/>
          <a:stretch>
            <a:fillRect/>
          </a:stretch>
        </p:blipFill>
        <p:spPr>
          <a:xfrm>
            <a:off x="10503035" y="262669"/>
            <a:ext cx="1079365" cy="380952"/>
          </a:xfrm>
          <a:prstGeom prst="rect">
            <a:avLst/>
          </a:prstGeom>
        </p:spPr>
      </p:pic>
    </p:spTree>
    <p:extLst>
      <p:ext uri="{BB962C8B-B14F-4D97-AF65-F5344CB8AC3E}">
        <p14:creationId xmlns:p14="http://schemas.microsoft.com/office/powerpoint/2010/main" val="52258565"/>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648" userDrawn="1">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ransferability">
    <p:spTree>
      <p:nvGrpSpPr>
        <p:cNvPr id="1" name=""/>
        <p:cNvGrpSpPr/>
        <p:nvPr/>
      </p:nvGrpSpPr>
      <p:grpSpPr>
        <a:xfrm>
          <a:off x="0" y="0"/>
          <a:ext cx="0" cy="0"/>
          <a:chOff x="0" y="0"/>
          <a:chExt cx="0" cy="0"/>
        </a:xfrm>
      </p:grpSpPr>
      <p:sp>
        <p:nvSpPr>
          <p:cNvPr id="24" name="Rectangle 23"/>
          <p:cNvSpPr/>
          <p:nvPr userDrawn="1"/>
        </p:nvSpPr>
        <p:spPr>
          <a:xfrm flipV="1">
            <a:off x="0" y="0"/>
            <a:ext cx="12192000" cy="873414"/>
          </a:xfrm>
          <a:prstGeom prst="rect">
            <a:avLst/>
          </a:prstGeom>
          <a:solidFill>
            <a:srgbClr val="7859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2"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26" name="Rectangle 25"/>
          <p:cNvSpPr/>
          <p:nvPr userDrawn="1"/>
        </p:nvSpPr>
        <p:spPr>
          <a:xfrm flipV="1">
            <a:off x="0" y="859790"/>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p:cNvSpPr>
            <a:spLocks noGrp="1"/>
          </p:cNvSpPr>
          <p:nvPr>
            <p:ph type="title"/>
          </p:nvPr>
        </p:nvSpPr>
        <p:spPr>
          <a:xfrm>
            <a:off x="914400" y="257146"/>
            <a:ext cx="10515600" cy="400110"/>
          </a:xfrm>
        </p:spPr>
        <p:txBody>
          <a:bodyPr/>
          <a:lstStyle>
            <a:lvl1pPr>
              <a:defRPr>
                <a:solidFill>
                  <a:schemeClr val="bg1"/>
                </a:solidFill>
              </a:defRPr>
            </a:lvl1pPr>
          </a:lstStyle>
          <a:p>
            <a:r>
              <a:rPr lang="en-US"/>
              <a:t>Click to edit Master title style</a:t>
            </a:r>
          </a:p>
        </p:txBody>
      </p:sp>
      <p:sp>
        <p:nvSpPr>
          <p:cNvPr id="27" name="Text Placeholder 7"/>
          <p:cNvSpPr>
            <a:spLocks noGrp="1"/>
          </p:cNvSpPr>
          <p:nvPr>
            <p:ph type="body" sz="quarter" idx="13" hasCustomPrompt="1"/>
          </p:nvPr>
        </p:nvSpPr>
        <p:spPr>
          <a:xfrm>
            <a:off x="642730" y="1333500"/>
            <a:ext cx="10939670" cy="4351338"/>
          </a:xfrm>
          <a:prstGeom prst="rect">
            <a:avLst/>
          </a:prstGeom>
        </p:spPr>
        <p:txBody>
          <a:bodyPr/>
          <a:lstStyle>
            <a:lvl2pPr>
              <a:defRPr/>
            </a:lvl2pPr>
            <a:lvl3pPr>
              <a:defRPr/>
            </a:lvl3pPr>
            <a:lvl4pP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pic>
        <p:nvPicPr>
          <p:cNvPr id="2" name="Picture 1">
            <a:extLst>
              <a:ext uri="{FF2B5EF4-FFF2-40B4-BE49-F238E27FC236}">
                <a16:creationId xmlns:a16="http://schemas.microsoft.com/office/drawing/2014/main" id="{D8F57471-5EB1-198A-7E9D-6AC383658C05}"/>
              </a:ext>
            </a:extLst>
          </p:cNvPr>
          <p:cNvPicPr>
            <a:picLocks noChangeAspect="1"/>
          </p:cNvPicPr>
          <p:nvPr userDrawn="1"/>
        </p:nvPicPr>
        <p:blipFill>
          <a:blip r:embed="rId2"/>
          <a:stretch>
            <a:fillRect/>
          </a:stretch>
        </p:blipFill>
        <p:spPr>
          <a:xfrm>
            <a:off x="10503035" y="262669"/>
            <a:ext cx="1079365" cy="380952"/>
          </a:xfrm>
          <a:prstGeom prst="rect">
            <a:avLst/>
          </a:prstGeom>
        </p:spPr>
      </p:pic>
    </p:spTree>
    <p:extLst>
      <p:ext uri="{BB962C8B-B14F-4D97-AF65-F5344CB8AC3E}">
        <p14:creationId xmlns:p14="http://schemas.microsoft.com/office/powerpoint/2010/main" val="110887213"/>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648" userDrawn="1">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chnical Debt">
    <p:spTree>
      <p:nvGrpSpPr>
        <p:cNvPr id="1" name=""/>
        <p:cNvGrpSpPr/>
        <p:nvPr/>
      </p:nvGrpSpPr>
      <p:grpSpPr>
        <a:xfrm>
          <a:off x="0" y="0"/>
          <a:ext cx="0" cy="0"/>
          <a:chOff x="0" y="0"/>
          <a:chExt cx="0" cy="0"/>
        </a:xfrm>
      </p:grpSpPr>
      <p:sp>
        <p:nvSpPr>
          <p:cNvPr id="25" name="Rectangle 24"/>
          <p:cNvSpPr/>
          <p:nvPr userDrawn="1"/>
        </p:nvSpPr>
        <p:spPr>
          <a:xfrm flipV="1">
            <a:off x="0" y="0"/>
            <a:ext cx="12192000" cy="873414"/>
          </a:xfrm>
          <a:prstGeom prst="rect">
            <a:avLst/>
          </a:prstGeom>
          <a:solidFill>
            <a:srgbClr val="FD41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2"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27" name="Rectangle 26"/>
          <p:cNvSpPr/>
          <p:nvPr userDrawn="1"/>
        </p:nvSpPr>
        <p:spPr>
          <a:xfrm flipV="1">
            <a:off x="0" y="859790"/>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14400" y="257146"/>
            <a:ext cx="10515600" cy="400110"/>
          </a:xfrm>
        </p:spPr>
        <p:txBody>
          <a:bodyPr/>
          <a:lstStyle>
            <a:lvl1pPr>
              <a:defRPr>
                <a:solidFill>
                  <a:schemeClr val="bg1"/>
                </a:solidFill>
              </a:defRPr>
            </a:lvl1pPr>
          </a:lstStyle>
          <a:p>
            <a:r>
              <a:rPr lang="en-US"/>
              <a:t>Click to edit Master title style</a:t>
            </a:r>
          </a:p>
        </p:txBody>
      </p:sp>
      <p:sp>
        <p:nvSpPr>
          <p:cNvPr id="24" name="Text Placeholder 7"/>
          <p:cNvSpPr>
            <a:spLocks noGrp="1"/>
          </p:cNvSpPr>
          <p:nvPr>
            <p:ph type="body" sz="quarter" idx="13" hasCustomPrompt="1"/>
          </p:nvPr>
        </p:nvSpPr>
        <p:spPr>
          <a:xfrm>
            <a:off x="642730" y="1333500"/>
            <a:ext cx="10939670" cy="4351338"/>
          </a:xfrm>
          <a:prstGeom prst="rect">
            <a:avLst/>
          </a:prstGeom>
        </p:spPr>
        <p:txBody>
          <a:bodyPr/>
          <a:lstStyle>
            <a:lvl2pPr>
              <a:defRPr/>
            </a:lvl2pPr>
            <a:lvl3pPr>
              <a:defRPr/>
            </a:lvl3pPr>
            <a:lvl4pP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pic>
        <p:nvPicPr>
          <p:cNvPr id="3" name="Picture 2">
            <a:extLst>
              <a:ext uri="{FF2B5EF4-FFF2-40B4-BE49-F238E27FC236}">
                <a16:creationId xmlns:a16="http://schemas.microsoft.com/office/drawing/2014/main" id="{30BF62E4-AD2E-2F0B-C667-2B79121F4D69}"/>
              </a:ext>
            </a:extLst>
          </p:cNvPr>
          <p:cNvPicPr>
            <a:picLocks noChangeAspect="1"/>
          </p:cNvPicPr>
          <p:nvPr userDrawn="1"/>
        </p:nvPicPr>
        <p:blipFill>
          <a:blip r:embed="rId2"/>
          <a:stretch>
            <a:fillRect/>
          </a:stretch>
        </p:blipFill>
        <p:spPr>
          <a:xfrm>
            <a:off x="10503035" y="262669"/>
            <a:ext cx="1079365" cy="380952"/>
          </a:xfrm>
          <a:prstGeom prst="rect">
            <a:avLst/>
          </a:prstGeom>
        </p:spPr>
      </p:pic>
    </p:spTree>
    <p:extLst>
      <p:ext uri="{BB962C8B-B14F-4D97-AF65-F5344CB8AC3E}">
        <p14:creationId xmlns:p14="http://schemas.microsoft.com/office/powerpoint/2010/main" val="1570626911"/>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648"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42730" y="1033463"/>
            <a:ext cx="1093967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642730" y="4562475"/>
            <a:ext cx="10939670" cy="1500187"/>
          </a:xfrm>
          <a:prstGeom prst="rect">
            <a:avLst/>
          </a:prstGeom>
        </p:spPr>
        <p:txBody>
          <a:bodyPr>
            <a:normAutofit/>
          </a:bodyPr>
          <a:lstStyle>
            <a:lvl1pPr marL="0" indent="0">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590C078-9131-4E49-8A0D-400FEE8377B5}" type="datetimeFigureOut">
              <a:rPr lang="en-US" smtClean="0"/>
              <a:t>2/20/2025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A741BF-3B2B-D247-8C55-2CB6AFEF6FBF}" type="slidenum">
              <a:rPr lang="en-US" smtClean="0"/>
              <a:t>‹#›</a:t>
            </a:fld>
            <a:endParaRPr lang="en-US"/>
          </a:p>
        </p:txBody>
      </p:sp>
    </p:spTree>
    <p:extLst>
      <p:ext uri="{BB962C8B-B14F-4D97-AF65-F5344CB8AC3E}">
        <p14:creationId xmlns:p14="http://schemas.microsoft.com/office/powerpoint/2010/main" val="133376507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Empty">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A741BF-3B2B-D247-8C55-2CB6AFEF6FBF}" type="slidenum">
              <a:rPr lang="en-US" smtClean="0"/>
              <a:t>‹#›</a:t>
            </a:fld>
            <a:endParaRPr lang="en-US"/>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83750" y="474675"/>
            <a:ext cx="2003608" cy="247337"/>
          </a:xfrm>
          <a:prstGeom prst="rect">
            <a:avLst/>
          </a:prstGeom>
        </p:spPr>
      </p:pic>
    </p:spTree>
    <p:extLst>
      <p:ext uri="{BB962C8B-B14F-4D97-AF65-F5344CB8AC3E}">
        <p14:creationId xmlns:p14="http://schemas.microsoft.com/office/powerpoint/2010/main" val="81371174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1_Empty">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A741BF-3B2B-D247-8C55-2CB6AFEF6FBF}" type="slidenum">
              <a:rPr lang="en-US" smtClean="0"/>
              <a:t>‹#›</a:t>
            </a:fld>
            <a:endParaRPr lang="en-US"/>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83750" y="474675"/>
            <a:ext cx="2003608" cy="247337"/>
          </a:xfrm>
          <a:prstGeom prst="rect">
            <a:avLst/>
          </a:prstGeom>
        </p:spPr>
      </p:pic>
      <p:sp>
        <p:nvSpPr>
          <p:cNvPr id="2" name="Rectangle 1"/>
          <p:cNvSpPr/>
          <p:nvPr userDrawn="1"/>
        </p:nvSpPr>
        <p:spPr>
          <a:xfrm>
            <a:off x="0" y="0"/>
            <a:ext cx="12192000" cy="685800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546291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3_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A741BF-3B2B-D247-8C55-2CB6AFEF6FBF}" type="slidenum">
              <a:rPr lang="en-US" smtClean="0"/>
              <a:t>‹#›</a:t>
            </a:fld>
            <a:endParaRPr lang="en-US"/>
          </a:p>
        </p:txBody>
      </p:sp>
      <p:sp>
        <p:nvSpPr>
          <p:cNvPr id="5" name="Rectangle 4"/>
          <p:cNvSpPr/>
          <p:nvPr userDrawn="1"/>
        </p:nvSpPr>
        <p:spPr>
          <a:xfrm>
            <a:off x="1579034" y="1803713"/>
            <a:ext cx="914400" cy="914400"/>
          </a:xfrm>
          <a:prstGeom prst="rect">
            <a:avLst/>
          </a:prstGeom>
          <a:solidFill>
            <a:srgbClr val="FF41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rgb</a:t>
            </a:r>
            <a:r>
              <a:rPr lang="en-US" sz="1200" dirty="0"/>
              <a:t>:</a:t>
            </a:r>
          </a:p>
          <a:p>
            <a:pPr algn="ctr"/>
            <a:r>
              <a:rPr lang="en-US" sz="1200" dirty="0"/>
              <a:t>255</a:t>
            </a:r>
          </a:p>
          <a:p>
            <a:pPr algn="ctr"/>
            <a:r>
              <a:rPr lang="en-US" sz="1200" dirty="0"/>
              <a:t>65</a:t>
            </a:r>
          </a:p>
          <a:p>
            <a:pPr algn="ctr"/>
            <a:r>
              <a:rPr lang="en-US" sz="1200" dirty="0"/>
              <a:t>50</a:t>
            </a:r>
          </a:p>
        </p:txBody>
      </p:sp>
      <p:sp>
        <p:nvSpPr>
          <p:cNvPr id="6" name="Rectangle 5"/>
          <p:cNvSpPr/>
          <p:nvPr userDrawn="1"/>
        </p:nvSpPr>
        <p:spPr>
          <a:xfrm>
            <a:off x="2912534" y="1803713"/>
            <a:ext cx="914400" cy="914400"/>
          </a:xfrm>
          <a:prstGeom prst="rect">
            <a:avLst/>
          </a:prstGeom>
          <a:solidFill>
            <a:srgbClr val="058F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rgb</a:t>
            </a:r>
            <a:r>
              <a:rPr lang="en-US" sz="1200" dirty="0"/>
              <a:t>:</a:t>
            </a:r>
          </a:p>
          <a:p>
            <a:pPr algn="ctr"/>
            <a:r>
              <a:rPr lang="en-US" sz="1200" dirty="0"/>
              <a:t>0</a:t>
            </a:r>
          </a:p>
          <a:p>
            <a:pPr algn="ctr"/>
            <a:r>
              <a:rPr lang="en-US" sz="1200" dirty="0"/>
              <a:t>145</a:t>
            </a:r>
          </a:p>
          <a:p>
            <a:pPr algn="ctr"/>
            <a:r>
              <a:rPr lang="en-US" sz="1200" dirty="0"/>
              <a:t>255</a:t>
            </a:r>
          </a:p>
        </p:txBody>
      </p:sp>
      <p:sp>
        <p:nvSpPr>
          <p:cNvPr id="7" name="Rectangle 6"/>
          <p:cNvSpPr/>
          <p:nvPr userDrawn="1"/>
        </p:nvSpPr>
        <p:spPr>
          <a:xfrm>
            <a:off x="4246034" y="1803713"/>
            <a:ext cx="914400" cy="914400"/>
          </a:xfrm>
          <a:prstGeom prst="rect">
            <a:avLst/>
          </a:prstGeom>
          <a:solidFill>
            <a:srgbClr val="FEA1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rgb</a:t>
            </a:r>
            <a:r>
              <a:rPr lang="en-US" sz="1200" dirty="0"/>
              <a:t>:</a:t>
            </a:r>
          </a:p>
          <a:p>
            <a:pPr algn="ctr"/>
            <a:r>
              <a:rPr lang="en-US" sz="1200" dirty="0"/>
              <a:t>255</a:t>
            </a:r>
          </a:p>
          <a:p>
            <a:pPr algn="ctr"/>
            <a:r>
              <a:rPr lang="en-US" sz="1200" dirty="0"/>
              <a:t>160</a:t>
            </a:r>
          </a:p>
          <a:p>
            <a:pPr algn="ctr"/>
            <a:r>
              <a:rPr lang="en-US" sz="1200" dirty="0"/>
              <a:t>0</a:t>
            </a:r>
          </a:p>
        </p:txBody>
      </p:sp>
      <p:sp>
        <p:nvSpPr>
          <p:cNvPr id="8" name="Rectangle 7"/>
          <p:cNvSpPr/>
          <p:nvPr userDrawn="1"/>
        </p:nvSpPr>
        <p:spPr>
          <a:xfrm>
            <a:off x="5579534" y="1803713"/>
            <a:ext cx="914400" cy="914400"/>
          </a:xfrm>
          <a:prstGeom prst="rect">
            <a:avLst/>
          </a:prstGeom>
          <a:solidFill>
            <a:srgbClr val="1EBE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rgb</a:t>
            </a:r>
            <a:r>
              <a:rPr lang="en-US" sz="1200" dirty="0"/>
              <a:t>:</a:t>
            </a:r>
          </a:p>
          <a:p>
            <a:pPr algn="ctr"/>
            <a:r>
              <a:rPr lang="en-US" sz="1200" dirty="0"/>
              <a:t>30</a:t>
            </a:r>
          </a:p>
          <a:p>
            <a:pPr algn="ctr"/>
            <a:r>
              <a:rPr lang="en-US" sz="1200" dirty="0"/>
              <a:t>190</a:t>
            </a:r>
          </a:p>
          <a:p>
            <a:pPr algn="ctr"/>
            <a:r>
              <a:rPr lang="en-US" sz="1200" dirty="0"/>
              <a:t>180</a:t>
            </a:r>
          </a:p>
        </p:txBody>
      </p:sp>
      <p:sp>
        <p:nvSpPr>
          <p:cNvPr id="9" name="Rectangle 8"/>
          <p:cNvSpPr/>
          <p:nvPr userDrawn="1"/>
        </p:nvSpPr>
        <p:spPr>
          <a:xfrm>
            <a:off x="6913034" y="1803713"/>
            <a:ext cx="914400" cy="914400"/>
          </a:xfrm>
          <a:prstGeom prst="rect">
            <a:avLst/>
          </a:prstGeom>
          <a:solidFill>
            <a:srgbClr val="B8E2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0" dirty="0" err="1">
                <a:solidFill>
                  <a:schemeClr val="tx1"/>
                </a:solidFill>
              </a:rPr>
              <a:t>rgb</a:t>
            </a:r>
            <a:r>
              <a:rPr lang="en-US" sz="1200" b="0" dirty="0">
                <a:solidFill>
                  <a:schemeClr val="tx1"/>
                </a:solidFill>
              </a:rPr>
              <a:t>:</a:t>
            </a:r>
          </a:p>
          <a:p>
            <a:pPr algn="ctr"/>
            <a:r>
              <a:rPr lang="en-US" sz="1200" b="0" dirty="0">
                <a:solidFill>
                  <a:schemeClr val="tx1"/>
                </a:solidFill>
              </a:rPr>
              <a:t>185</a:t>
            </a:r>
          </a:p>
          <a:p>
            <a:pPr algn="ctr"/>
            <a:r>
              <a:rPr lang="en-US" sz="1200" b="0" dirty="0">
                <a:solidFill>
                  <a:schemeClr val="tx1"/>
                </a:solidFill>
              </a:rPr>
              <a:t>255</a:t>
            </a:r>
          </a:p>
          <a:p>
            <a:pPr algn="ctr"/>
            <a:r>
              <a:rPr lang="en-US" sz="1200" b="0" dirty="0">
                <a:solidFill>
                  <a:schemeClr val="tx1"/>
                </a:solidFill>
              </a:rPr>
              <a:t>0</a:t>
            </a:r>
          </a:p>
        </p:txBody>
      </p:sp>
      <p:sp>
        <p:nvSpPr>
          <p:cNvPr id="10" name="Rectangle 9"/>
          <p:cNvSpPr/>
          <p:nvPr userDrawn="1"/>
        </p:nvSpPr>
        <p:spPr>
          <a:xfrm>
            <a:off x="8246534" y="1803713"/>
            <a:ext cx="914400" cy="914400"/>
          </a:xfrm>
          <a:prstGeom prst="rect">
            <a:avLst/>
          </a:prstGeom>
          <a:solidFill>
            <a:srgbClr val="785A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rgb</a:t>
            </a:r>
            <a:r>
              <a:rPr lang="en-US" sz="1200" dirty="0"/>
              <a:t>:</a:t>
            </a:r>
          </a:p>
          <a:p>
            <a:pPr algn="ctr"/>
            <a:r>
              <a:rPr lang="en-US" sz="1200" dirty="0"/>
              <a:t>120</a:t>
            </a:r>
          </a:p>
          <a:p>
            <a:pPr algn="ctr"/>
            <a:r>
              <a:rPr lang="en-US" sz="1200" dirty="0"/>
              <a:t>90</a:t>
            </a:r>
          </a:p>
          <a:p>
            <a:pPr algn="ctr"/>
            <a:r>
              <a:rPr lang="en-US" sz="1200" dirty="0"/>
              <a:t>200</a:t>
            </a:r>
          </a:p>
        </p:txBody>
      </p:sp>
      <p:sp>
        <p:nvSpPr>
          <p:cNvPr id="12" name="Rectangle 11"/>
          <p:cNvSpPr/>
          <p:nvPr userDrawn="1"/>
        </p:nvSpPr>
        <p:spPr>
          <a:xfrm>
            <a:off x="4246034" y="2984813"/>
            <a:ext cx="914400" cy="914400"/>
          </a:xfrm>
          <a:prstGeom prst="rect">
            <a:avLst/>
          </a:prstGeom>
          <a:solidFill>
            <a:srgbClr val="FF71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rgb</a:t>
            </a:r>
            <a:r>
              <a:rPr lang="en-US" sz="1200" dirty="0"/>
              <a:t>:</a:t>
            </a:r>
          </a:p>
          <a:p>
            <a:pPr algn="ctr"/>
            <a:r>
              <a:rPr lang="en-US" sz="1200" dirty="0"/>
              <a:t>253</a:t>
            </a:r>
          </a:p>
          <a:p>
            <a:pPr algn="ctr"/>
            <a:r>
              <a:rPr lang="en-US" sz="1200" dirty="0"/>
              <a:t>113</a:t>
            </a:r>
          </a:p>
          <a:p>
            <a:pPr algn="ctr"/>
            <a:r>
              <a:rPr lang="en-US" sz="1200" dirty="0"/>
              <a:t>18</a:t>
            </a:r>
          </a:p>
        </p:txBody>
      </p:sp>
      <p:sp>
        <p:nvSpPr>
          <p:cNvPr id="13" name="Rectangle 12"/>
          <p:cNvSpPr/>
          <p:nvPr userDrawn="1"/>
        </p:nvSpPr>
        <p:spPr>
          <a:xfrm>
            <a:off x="1579034" y="2984813"/>
            <a:ext cx="914400" cy="914400"/>
          </a:xfrm>
          <a:prstGeom prst="rect">
            <a:avLst/>
          </a:prstGeom>
          <a:solidFill>
            <a:srgbClr val="C432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rgb</a:t>
            </a:r>
            <a:r>
              <a:rPr lang="en-US" sz="1200" dirty="0"/>
              <a:t>:</a:t>
            </a:r>
          </a:p>
          <a:p>
            <a:pPr algn="ctr"/>
            <a:r>
              <a:rPr lang="en-US" sz="1200" dirty="0"/>
              <a:t>196</a:t>
            </a:r>
          </a:p>
          <a:p>
            <a:pPr algn="ctr"/>
            <a:r>
              <a:rPr lang="en-US" sz="1200" dirty="0"/>
              <a:t>50</a:t>
            </a:r>
          </a:p>
          <a:p>
            <a:pPr algn="ctr"/>
            <a:r>
              <a:rPr lang="en-US" sz="1200" dirty="0"/>
              <a:t>39</a:t>
            </a:r>
          </a:p>
        </p:txBody>
      </p:sp>
      <p:sp>
        <p:nvSpPr>
          <p:cNvPr id="14" name="Rectangle 13"/>
          <p:cNvSpPr/>
          <p:nvPr userDrawn="1"/>
        </p:nvSpPr>
        <p:spPr>
          <a:xfrm>
            <a:off x="2912534" y="2984813"/>
            <a:ext cx="914400" cy="914400"/>
          </a:xfrm>
          <a:prstGeom prst="rect">
            <a:avLst/>
          </a:prstGeom>
          <a:solidFill>
            <a:srgbClr val="0067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rgb</a:t>
            </a:r>
            <a:r>
              <a:rPr lang="en-US" sz="1200" dirty="0"/>
              <a:t>:</a:t>
            </a:r>
          </a:p>
          <a:p>
            <a:pPr algn="ctr"/>
            <a:r>
              <a:rPr lang="en-US" sz="1200" dirty="0"/>
              <a:t>0</a:t>
            </a:r>
          </a:p>
          <a:p>
            <a:pPr algn="ctr"/>
            <a:r>
              <a:rPr lang="en-US" sz="1200" dirty="0"/>
              <a:t>103</a:t>
            </a:r>
          </a:p>
          <a:p>
            <a:pPr algn="ctr"/>
            <a:r>
              <a:rPr lang="en-US" sz="1200" dirty="0"/>
              <a:t>89</a:t>
            </a:r>
          </a:p>
        </p:txBody>
      </p:sp>
      <p:sp>
        <p:nvSpPr>
          <p:cNvPr id="15" name="Rectangle 14"/>
          <p:cNvSpPr/>
          <p:nvPr userDrawn="1"/>
        </p:nvSpPr>
        <p:spPr>
          <a:xfrm>
            <a:off x="5579534" y="2984813"/>
            <a:ext cx="914400" cy="914400"/>
          </a:xfrm>
          <a:prstGeom prst="rect">
            <a:avLst/>
          </a:prstGeom>
          <a:solidFill>
            <a:srgbClr val="169A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rgb</a:t>
            </a:r>
            <a:r>
              <a:rPr lang="en-US" sz="1200" dirty="0"/>
              <a:t>:</a:t>
            </a:r>
          </a:p>
          <a:p>
            <a:pPr algn="ctr"/>
            <a:r>
              <a:rPr lang="en-US" sz="1200" dirty="0"/>
              <a:t>25</a:t>
            </a:r>
          </a:p>
          <a:p>
            <a:pPr algn="ctr"/>
            <a:r>
              <a:rPr lang="en-US" sz="1200" dirty="0"/>
              <a:t>154</a:t>
            </a:r>
          </a:p>
          <a:p>
            <a:pPr algn="ctr"/>
            <a:r>
              <a:rPr lang="en-US" sz="1200" dirty="0"/>
              <a:t>145</a:t>
            </a:r>
          </a:p>
        </p:txBody>
      </p:sp>
      <p:sp>
        <p:nvSpPr>
          <p:cNvPr id="16" name="Rectangle 15"/>
          <p:cNvSpPr/>
          <p:nvPr userDrawn="1"/>
        </p:nvSpPr>
        <p:spPr>
          <a:xfrm>
            <a:off x="6913034" y="2984813"/>
            <a:ext cx="914400" cy="914400"/>
          </a:xfrm>
          <a:prstGeom prst="rect">
            <a:avLst/>
          </a:prstGeom>
          <a:solidFill>
            <a:srgbClr val="89A81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rgb</a:t>
            </a:r>
            <a:r>
              <a:rPr lang="en-US" sz="1200" dirty="0"/>
              <a:t>:</a:t>
            </a:r>
          </a:p>
          <a:p>
            <a:pPr algn="ctr"/>
            <a:r>
              <a:rPr lang="en-US" sz="1200" dirty="0"/>
              <a:t>137</a:t>
            </a:r>
          </a:p>
          <a:p>
            <a:pPr algn="ctr"/>
            <a:r>
              <a:rPr lang="en-US" sz="1200" dirty="0"/>
              <a:t>168</a:t>
            </a:r>
          </a:p>
          <a:p>
            <a:pPr algn="ctr"/>
            <a:r>
              <a:rPr lang="en-US" sz="1200" dirty="0"/>
              <a:t>21</a:t>
            </a:r>
          </a:p>
        </p:txBody>
      </p:sp>
      <p:sp>
        <p:nvSpPr>
          <p:cNvPr id="17" name="Rectangle 16"/>
          <p:cNvSpPr/>
          <p:nvPr userDrawn="1"/>
        </p:nvSpPr>
        <p:spPr>
          <a:xfrm>
            <a:off x="8246534" y="2984813"/>
            <a:ext cx="914400" cy="914400"/>
          </a:xfrm>
          <a:prstGeom prst="rect">
            <a:avLst/>
          </a:prstGeom>
          <a:solidFill>
            <a:srgbClr val="5A43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rgb</a:t>
            </a:r>
            <a:r>
              <a:rPr lang="en-US" sz="1200" dirty="0"/>
              <a:t>:</a:t>
            </a:r>
          </a:p>
          <a:p>
            <a:pPr algn="ctr"/>
            <a:r>
              <a:rPr lang="en-US" sz="1200" dirty="0"/>
              <a:t>90</a:t>
            </a:r>
          </a:p>
          <a:p>
            <a:pPr algn="ctr"/>
            <a:r>
              <a:rPr lang="en-US" sz="1200" dirty="0"/>
              <a:t>67</a:t>
            </a:r>
          </a:p>
          <a:p>
            <a:pPr algn="ctr"/>
            <a:r>
              <a:rPr lang="en-US" sz="1200" dirty="0"/>
              <a:t>157</a:t>
            </a:r>
          </a:p>
        </p:txBody>
      </p:sp>
      <p:sp>
        <p:nvSpPr>
          <p:cNvPr id="2" name="TextBox 1"/>
          <p:cNvSpPr txBox="1"/>
          <p:nvPr userDrawn="1"/>
        </p:nvSpPr>
        <p:spPr>
          <a:xfrm>
            <a:off x="1579034" y="1270313"/>
            <a:ext cx="914400" cy="338554"/>
          </a:xfrm>
          <a:prstGeom prst="rect">
            <a:avLst/>
          </a:prstGeom>
          <a:noFill/>
        </p:spPr>
        <p:txBody>
          <a:bodyPr wrap="square" rtlCol="0">
            <a:spAutoFit/>
          </a:bodyPr>
          <a:lstStyle/>
          <a:p>
            <a:pPr algn="ctr"/>
            <a:r>
              <a:rPr lang="en-US" sz="1600" dirty="0"/>
              <a:t>Reds</a:t>
            </a:r>
          </a:p>
        </p:txBody>
      </p:sp>
      <p:sp>
        <p:nvSpPr>
          <p:cNvPr id="18" name="TextBox 17"/>
          <p:cNvSpPr txBox="1"/>
          <p:nvPr userDrawn="1"/>
        </p:nvSpPr>
        <p:spPr>
          <a:xfrm>
            <a:off x="2893484" y="1270313"/>
            <a:ext cx="914400" cy="338554"/>
          </a:xfrm>
          <a:prstGeom prst="rect">
            <a:avLst/>
          </a:prstGeom>
          <a:noFill/>
        </p:spPr>
        <p:txBody>
          <a:bodyPr wrap="square" rtlCol="0">
            <a:spAutoFit/>
          </a:bodyPr>
          <a:lstStyle/>
          <a:p>
            <a:pPr algn="ctr"/>
            <a:r>
              <a:rPr lang="en-US" sz="1600" dirty="0"/>
              <a:t>Blues</a:t>
            </a:r>
          </a:p>
        </p:txBody>
      </p:sp>
      <p:sp>
        <p:nvSpPr>
          <p:cNvPr id="19" name="TextBox 18"/>
          <p:cNvSpPr txBox="1"/>
          <p:nvPr userDrawn="1"/>
        </p:nvSpPr>
        <p:spPr>
          <a:xfrm>
            <a:off x="4234393" y="1270313"/>
            <a:ext cx="914400" cy="338554"/>
          </a:xfrm>
          <a:prstGeom prst="rect">
            <a:avLst/>
          </a:prstGeom>
          <a:noFill/>
        </p:spPr>
        <p:txBody>
          <a:bodyPr wrap="square" rtlCol="0">
            <a:spAutoFit/>
          </a:bodyPr>
          <a:lstStyle/>
          <a:p>
            <a:pPr algn="ctr"/>
            <a:r>
              <a:rPr lang="en-US" sz="1600" dirty="0"/>
              <a:t>Yellows</a:t>
            </a:r>
          </a:p>
        </p:txBody>
      </p:sp>
      <p:sp>
        <p:nvSpPr>
          <p:cNvPr id="20" name="TextBox 19"/>
          <p:cNvSpPr txBox="1"/>
          <p:nvPr userDrawn="1"/>
        </p:nvSpPr>
        <p:spPr>
          <a:xfrm>
            <a:off x="5563661" y="1270313"/>
            <a:ext cx="914400" cy="338554"/>
          </a:xfrm>
          <a:prstGeom prst="rect">
            <a:avLst/>
          </a:prstGeom>
          <a:noFill/>
        </p:spPr>
        <p:txBody>
          <a:bodyPr wrap="square" rtlCol="0">
            <a:spAutoFit/>
          </a:bodyPr>
          <a:lstStyle/>
          <a:p>
            <a:pPr algn="ctr"/>
            <a:r>
              <a:rPr lang="en-US" sz="1600" dirty="0"/>
              <a:t>Teals</a:t>
            </a:r>
          </a:p>
        </p:txBody>
      </p:sp>
      <p:sp>
        <p:nvSpPr>
          <p:cNvPr id="21" name="TextBox 20"/>
          <p:cNvSpPr txBox="1"/>
          <p:nvPr userDrawn="1"/>
        </p:nvSpPr>
        <p:spPr>
          <a:xfrm>
            <a:off x="6913034" y="1270313"/>
            <a:ext cx="914400" cy="338554"/>
          </a:xfrm>
          <a:prstGeom prst="rect">
            <a:avLst/>
          </a:prstGeom>
          <a:noFill/>
        </p:spPr>
        <p:txBody>
          <a:bodyPr wrap="square" rtlCol="0">
            <a:spAutoFit/>
          </a:bodyPr>
          <a:lstStyle/>
          <a:p>
            <a:pPr algn="ctr"/>
            <a:r>
              <a:rPr lang="en-US" sz="1600" dirty="0"/>
              <a:t>Greens</a:t>
            </a:r>
          </a:p>
        </p:txBody>
      </p:sp>
      <p:sp>
        <p:nvSpPr>
          <p:cNvPr id="22" name="TextBox 21"/>
          <p:cNvSpPr txBox="1"/>
          <p:nvPr userDrawn="1"/>
        </p:nvSpPr>
        <p:spPr>
          <a:xfrm>
            <a:off x="8246534" y="1270313"/>
            <a:ext cx="914400" cy="338554"/>
          </a:xfrm>
          <a:prstGeom prst="rect">
            <a:avLst/>
          </a:prstGeom>
          <a:noFill/>
        </p:spPr>
        <p:txBody>
          <a:bodyPr wrap="square" rtlCol="0">
            <a:spAutoFit/>
          </a:bodyPr>
          <a:lstStyle/>
          <a:p>
            <a:pPr algn="ctr"/>
            <a:r>
              <a:rPr lang="en-US" sz="1600" dirty="0"/>
              <a:t>Purples</a:t>
            </a:r>
          </a:p>
        </p:txBody>
      </p:sp>
      <p:sp>
        <p:nvSpPr>
          <p:cNvPr id="23" name="TextBox 22"/>
          <p:cNvSpPr txBox="1"/>
          <p:nvPr userDrawn="1"/>
        </p:nvSpPr>
        <p:spPr>
          <a:xfrm>
            <a:off x="9551459" y="1288505"/>
            <a:ext cx="914400" cy="338554"/>
          </a:xfrm>
          <a:prstGeom prst="rect">
            <a:avLst/>
          </a:prstGeom>
          <a:noFill/>
        </p:spPr>
        <p:txBody>
          <a:bodyPr wrap="square" rtlCol="0">
            <a:spAutoFit/>
          </a:bodyPr>
          <a:lstStyle/>
          <a:p>
            <a:pPr algn="ctr"/>
            <a:r>
              <a:rPr lang="en-US" sz="1600" dirty="0"/>
              <a:t>Grays</a:t>
            </a:r>
          </a:p>
        </p:txBody>
      </p:sp>
      <p:sp>
        <p:nvSpPr>
          <p:cNvPr id="24" name="Rectangle 23"/>
          <p:cNvSpPr/>
          <p:nvPr userDrawn="1"/>
        </p:nvSpPr>
        <p:spPr>
          <a:xfrm>
            <a:off x="9551459" y="2975288"/>
            <a:ext cx="914400" cy="914400"/>
          </a:xfrm>
          <a:prstGeom prst="rect">
            <a:avLst/>
          </a:prstGeom>
          <a:solidFill>
            <a:srgbClr val="C8C8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solidFill>
                  <a:schemeClr val="tx1"/>
                </a:solidFill>
              </a:rPr>
              <a:t>rgb</a:t>
            </a:r>
            <a:r>
              <a:rPr lang="en-US" sz="1200" dirty="0">
                <a:solidFill>
                  <a:schemeClr val="tx1"/>
                </a:solidFill>
              </a:rPr>
              <a:t>:</a:t>
            </a:r>
          </a:p>
          <a:p>
            <a:pPr algn="ctr"/>
            <a:r>
              <a:rPr lang="en-US" sz="1200" dirty="0">
                <a:solidFill>
                  <a:schemeClr val="tx1"/>
                </a:solidFill>
              </a:rPr>
              <a:t>200</a:t>
            </a:r>
          </a:p>
          <a:p>
            <a:pPr algn="ctr"/>
            <a:r>
              <a:rPr lang="en-US" sz="1200" dirty="0">
                <a:solidFill>
                  <a:schemeClr val="tx1"/>
                </a:solidFill>
              </a:rPr>
              <a:t>200</a:t>
            </a:r>
          </a:p>
          <a:p>
            <a:pPr algn="ctr"/>
            <a:r>
              <a:rPr lang="en-US" sz="1200" dirty="0">
                <a:solidFill>
                  <a:schemeClr val="tx1"/>
                </a:solidFill>
              </a:rPr>
              <a:t>200</a:t>
            </a:r>
          </a:p>
        </p:txBody>
      </p:sp>
      <p:sp>
        <p:nvSpPr>
          <p:cNvPr id="25" name="Rectangle 24"/>
          <p:cNvSpPr/>
          <p:nvPr userDrawn="1"/>
        </p:nvSpPr>
        <p:spPr>
          <a:xfrm>
            <a:off x="8256059" y="4127813"/>
            <a:ext cx="914400" cy="914400"/>
          </a:xfrm>
          <a:prstGeom prst="rect">
            <a:avLst/>
          </a:prstGeom>
          <a:solidFill>
            <a:srgbClr val="3223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rgb</a:t>
            </a:r>
            <a:r>
              <a:rPr lang="en-US" sz="1200" dirty="0"/>
              <a:t>:</a:t>
            </a:r>
          </a:p>
          <a:p>
            <a:pPr algn="ctr"/>
            <a:r>
              <a:rPr lang="en-US" sz="1200" dirty="0"/>
              <a:t>50</a:t>
            </a:r>
          </a:p>
          <a:p>
            <a:pPr algn="ctr"/>
            <a:r>
              <a:rPr lang="en-US" sz="1200" dirty="0"/>
              <a:t>35</a:t>
            </a:r>
          </a:p>
          <a:p>
            <a:pPr algn="ctr"/>
            <a:r>
              <a:rPr lang="en-US" sz="1200" dirty="0"/>
              <a:t>75</a:t>
            </a:r>
          </a:p>
        </p:txBody>
      </p:sp>
      <p:sp>
        <p:nvSpPr>
          <p:cNvPr id="26" name="Rectangle 25"/>
          <p:cNvSpPr/>
          <p:nvPr userDrawn="1"/>
        </p:nvSpPr>
        <p:spPr>
          <a:xfrm>
            <a:off x="9551459" y="4131301"/>
            <a:ext cx="914400" cy="914400"/>
          </a:xfrm>
          <a:prstGeom prst="rect">
            <a:avLst/>
          </a:prstGeom>
          <a:solidFill>
            <a:srgbClr val="323C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solidFill>
                  <a:schemeClr val="bg1"/>
                </a:solidFill>
              </a:rPr>
              <a:t>rgb</a:t>
            </a:r>
            <a:r>
              <a:rPr lang="en-US" sz="1200" dirty="0">
                <a:solidFill>
                  <a:schemeClr val="bg1"/>
                </a:solidFill>
              </a:rPr>
              <a:t>:</a:t>
            </a:r>
          </a:p>
          <a:p>
            <a:pPr algn="ctr"/>
            <a:r>
              <a:rPr lang="en-US" sz="1200" dirty="0">
                <a:solidFill>
                  <a:schemeClr val="bg1"/>
                </a:solidFill>
              </a:rPr>
              <a:t>50</a:t>
            </a:r>
          </a:p>
          <a:p>
            <a:pPr algn="ctr"/>
            <a:r>
              <a:rPr lang="en-US" sz="1200" dirty="0">
                <a:solidFill>
                  <a:schemeClr val="bg1"/>
                </a:solidFill>
              </a:rPr>
              <a:t>60</a:t>
            </a:r>
          </a:p>
          <a:p>
            <a:pPr algn="ctr"/>
            <a:r>
              <a:rPr lang="en-US" sz="1200" dirty="0">
                <a:solidFill>
                  <a:schemeClr val="bg1"/>
                </a:solidFill>
              </a:rPr>
              <a:t>75</a:t>
            </a:r>
          </a:p>
        </p:txBody>
      </p:sp>
      <p:sp>
        <p:nvSpPr>
          <p:cNvPr id="27" name="Rectangle 26"/>
          <p:cNvSpPr/>
          <p:nvPr userDrawn="1"/>
        </p:nvSpPr>
        <p:spPr>
          <a:xfrm>
            <a:off x="2912534" y="4127813"/>
            <a:ext cx="914400" cy="914400"/>
          </a:xfrm>
          <a:prstGeom prst="rect">
            <a:avLst/>
          </a:prstGeom>
          <a:solidFill>
            <a:srgbClr val="1941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rgb</a:t>
            </a:r>
            <a:r>
              <a:rPr lang="en-US" sz="1200" dirty="0"/>
              <a:t>:</a:t>
            </a:r>
          </a:p>
          <a:p>
            <a:pPr algn="ctr"/>
            <a:r>
              <a:rPr lang="en-US" sz="1200" dirty="0"/>
              <a:t>25</a:t>
            </a:r>
          </a:p>
          <a:p>
            <a:pPr algn="ctr"/>
            <a:r>
              <a:rPr lang="en-US" sz="1200" dirty="0"/>
              <a:t>65</a:t>
            </a:r>
          </a:p>
          <a:p>
            <a:pPr algn="ctr"/>
            <a:r>
              <a:rPr lang="en-US" sz="1200" dirty="0"/>
              <a:t>85</a:t>
            </a:r>
          </a:p>
        </p:txBody>
      </p:sp>
      <p:sp>
        <p:nvSpPr>
          <p:cNvPr id="28" name="Rectangle 27"/>
          <p:cNvSpPr/>
          <p:nvPr userDrawn="1"/>
        </p:nvSpPr>
        <p:spPr>
          <a:xfrm>
            <a:off x="1579034" y="4127813"/>
            <a:ext cx="914400" cy="914400"/>
          </a:xfrm>
          <a:prstGeom prst="rect">
            <a:avLst/>
          </a:prstGeom>
          <a:solidFill>
            <a:srgbClr val="C3A5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rgb</a:t>
            </a:r>
            <a:r>
              <a:rPr lang="en-US" sz="1200" dirty="0"/>
              <a:t>:</a:t>
            </a:r>
          </a:p>
          <a:p>
            <a:pPr algn="ctr"/>
            <a:r>
              <a:rPr lang="en-US" sz="1200" dirty="0"/>
              <a:t>195</a:t>
            </a:r>
          </a:p>
          <a:p>
            <a:pPr algn="ctr"/>
            <a:r>
              <a:rPr lang="en-US" sz="1200" dirty="0"/>
              <a:t>165</a:t>
            </a:r>
          </a:p>
          <a:p>
            <a:pPr algn="ctr"/>
            <a:r>
              <a:rPr lang="en-US" sz="1200" dirty="0"/>
              <a:t>175</a:t>
            </a:r>
          </a:p>
        </p:txBody>
      </p:sp>
      <p:pic>
        <p:nvPicPr>
          <p:cNvPr id="30" name="Picture 29">
            <a:extLst>
              <a:ext uri="{FF2B5EF4-FFF2-40B4-BE49-F238E27FC236}">
                <a16:creationId xmlns:a16="http://schemas.microsoft.com/office/drawing/2014/main" id="{8E9113F3-66D1-3215-F800-4FE3494F7253}"/>
              </a:ext>
            </a:extLst>
          </p:cNvPr>
          <p:cNvPicPr>
            <a:picLocks noChangeAspect="1"/>
          </p:cNvPicPr>
          <p:nvPr userDrawn="1"/>
        </p:nvPicPr>
        <p:blipFill>
          <a:blip r:embed="rId2"/>
          <a:stretch>
            <a:fillRect/>
          </a:stretch>
        </p:blipFill>
        <p:spPr>
          <a:xfrm>
            <a:off x="10503035" y="366882"/>
            <a:ext cx="1079365" cy="380952"/>
          </a:xfrm>
          <a:prstGeom prst="rect">
            <a:avLst/>
          </a:prstGeom>
        </p:spPr>
      </p:pic>
    </p:spTree>
    <p:extLst>
      <p:ext uri="{BB962C8B-B14F-4D97-AF65-F5344CB8AC3E}">
        <p14:creationId xmlns:p14="http://schemas.microsoft.com/office/powerpoint/2010/main" val="266030543"/>
      </p:ext>
    </p:extLst>
  </p:cSld>
  <p:clrMapOvr>
    <a:masterClrMapping/>
  </p:clrMapOvr>
  <p:extLst>
    <p:ext uri="{DCECCB84-F9BA-43D5-87BE-67443E8EF086}">
      <p15:sldGuideLst xmlns:p15="http://schemas.microsoft.com/office/powerpoint/2012/main">
        <p15:guide id="1" pos="3840">
          <p15:clr>
            <a:srgbClr val="FBAE40"/>
          </p15:clr>
        </p15:guide>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8" orient="horz" pos="2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ver Red">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749"/>
            <a:ext cx="12192000" cy="5394960"/>
          </a:xfrm>
          <a:prstGeom prst="rect">
            <a:avLst/>
          </a:prstGeom>
        </p:spPr>
      </p:pic>
      <p:sp>
        <p:nvSpPr>
          <p:cNvPr id="4"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3" name="Rectangle 2"/>
          <p:cNvSpPr/>
          <p:nvPr userDrawn="1"/>
        </p:nvSpPr>
        <p:spPr>
          <a:xfrm>
            <a:off x="0" y="749"/>
            <a:ext cx="12192000" cy="5396459"/>
          </a:xfrm>
          <a:prstGeom prst="rect">
            <a:avLst/>
          </a:prstGeom>
          <a:solidFill>
            <a:srgbClr val="FD4133">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8" name="Text Placeholder 17"/>
          <p:cNvSpPr>
            <a:spLocks noGrp="1"/>
          </p:cNvSpPr>
          <p:nvPr>
            <p:ph type="body" sz="quarter" idx="15" hasCustomPrompt="1"/>
          </p:nvPr>
        </p:nvSpPr>
        <p:spPr>
          <a:xfrm>
            <a:off x="609600" y="2316164"/>
            <a:ext cx="10972800" cy="651626"/>
          </a:xfrm>
          <a:prstGeom prst="rect">
            <a:avLst/>
          </a:prstGeom>
        </p:spPr>
        <p:txBody>
          <a:bodyPr>
            <a:noAutofit/>
          </a:bodyPr>
          <a:lstStyle>
            <a:lvl1pPr marL="0" indent="0">
              <a:buNone/>
              <a:defRPr sz="4400" b="1">
                <a:solidFill>
                  <a:schemeClr val="bg1"/>
                </a:solidFill>
                <a:latin typeface="+mj-lt"/>
              </a:defRPr>
            </a:lvl1pPr>
          </a:lstStyle>
          <a:p>
            <a:pPr lvl="0"/>
            <a:r>
              <a:rPr lang="en-US" dirty="0"/>
              <a:t>TITLE</a:t>
            </a:r>
          </a:p>
        </p:txBody>
      </p:sp>
      <p:sp>
        <p:nvSpPr>
          <p:cNvPr id="19" name="Text Placeholder 17"/>
          <p:cNvSpPr>
            <a:spLocks noGrp="1"/>
          </p:cNvSpPr>
          <p:nvPr>
            <p:ph type="body" sz="quarter" idx="16" hasCustomPrompt="1"/>
          </p:nvPr>
        </p:nvSpPr>
        <p:spPr>
          <a:xfrm>
            <a:off x="609600" y="2977902"/>
            <a:ext cx="10972800" cy="651626"/>
          </a:xfrm>
          <a:prstGeom prst="rect">
            <a:avLst/>
          </a:prstGeom>
        </p:spPr>
        <p:txBody>
          <a:bodyPr>
            <a:normAutofit/>
          </a:bodyPr>
          <a:lstStyle>
            <a:lvl1pPr marL="0" indent="0">
              <a:buNone/>
              <a:defRPr sz="3600">
                <a:solidFill>
                  <a:schemeClr val="bg1"/>
                </a:solidFill>
                <a:latin typeface="+mn-lt"/>
              </a:defRPr>
            </a:lvl1pPr>
          </a:lstStyle>
          <a:p>
            <a:pPr lvl="0"/>
            <a:r>
              <a:rPr lang="en-US" dirty="0"/>
              <a:t>Subtitle</a:t>
            </a:r>
          </a:p>
        </p:txBody>
      </p:sp>
      <p:sp>
        <p:nvSpPr>
          <p:cNvPr id="21" name="Text Placeholder 20"/>
          <p:cNvSpPr>
            <a:spLocks noGrp="1"/>
          </p:cNvSpPr>
          <p:nvPr>
            <p:ph type="body" sz="quarter" idx="17" hasCustomPrompt="1"/>
          </p:nvPr>
        </p:nvSpPr>
        <p:spPr>
          <a:xfrm>
            <a:off x="609600" y="5514975"/>
            <a:ext cx="3810000" cy="952500"/>
          </a:xfrm>
          <a:prstGeom prst="rect">
            <a:avLst/>
          </a:prstGeom>
        </p:spPr>
        <p:txBody>
          <a:bodyPr>
            <a:noAutofit/>
          </a:bodyPr>
          <a:lstStyle>
            <a:lvl1pPr marL="0" indent="0">
              <a:spcBef>
                <a:spcPts val="600"/>
              </a:spcBef>
              <a:buNone/>
              <a:defRPr sz="1600" baseline="0"/>
            </a:lvl1pPr>
          </a:lstStyle>
          <a:p>
            <a:pPr lvl="0"/>
            <a:r>
              <a:rPr lang="en-US" dirty="0"/>
              <a:t>John Doe</a:t>
            </a:r>
          </a:p>
          <a:p>
            <a:pPr lvl="0"/>
            <a:r>
              <a:rPr lang="en-US" dirty="0"/>
              <a:t>January 2016</a:t>
            </a:r>
          </a:p>
          <a:p>
            <a:pPr lvl="0"/>
            <a:r>
              <a:rPr lang="en-US" dirty="0"/>
              <a:t>Presentation for XXXX</a:t>
            </a:r>
          </a:p>
        </p:txBody>
      </p:sp>
      <p:pic>
        <p:nvPicPr>
          <p:cNvPr id="2" name="Picture 1">
            <a:extLst>
              <a:ext uri="{FF2B5EF4-FFF2-40B4-BE49-F238E27FC236}">
                <a16:creationId xmlns:a16="http://schemas.microsoft.com/office/drawing/2014/main" id="{E7BBA4C9-A2F6-7DC1-5A83-0DF4F1FAE9DC}"/>
              </a:ext>
            </a:extLst>
          </p:cNvPr>
          <p:cNvPicPr>
            <a:picLocks noChangeAspect="1"/>
          </p:cNvPicPr>
          <p:nvPr userDrawn="1"/>
        </p:nvPicPr>
        <p:blipFill>
          <a:blip r:embed="rId3"/>
          <a:stretch>
            <a:fillRect/>
          </a:stretch>
        </p:blipFill>
        <p:spPr>
          <a:xfrm>
            <a:off x="10503035" y="262669"/>
            <a:ext cx="1079365" cy="380952"/>
          </a:xfrm>
          <a:prstGeom prst="rect">
            <a:avLst/>
          </a:prstGeom>
        </p:spPr>
      </p:pic>
    </p:spTree>
    <p:extLst>
      <p:ext uri="{BB962C8B-B14F-4D97-AF65-F5344CB8AC3E}">
        <p14:creationId xmlns:p14="http://schemas.microsoft.com/office/powerpoint/2010/main" val="1785352255"/>
      </p:ext>
    </p:extLst>
  </p:cSld>
  <p:clrMapOvr>
    <a:masterClrMapping/>
  </p:clrMapOvr>
  <p:extLst>
    <p:ext uri="{DCECCB84-F9BA-43D5-87BE-67443E8EF086}">
      <p15:sldGuideLst xmlns:p15="http://schemas.microsoft.com/office/powerpoint/2012/main">
        <p15:guide id="1" pos="3840">
          <p15:clr>
            <a:srgbClr val="FBAE40"/>
          </p15:clr>
        </p15:guide>
        <p15:guide id="2" pos="384" userDrawn="1">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8" orient="horz" pos="2160" userDrawn="1">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ver Gray">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749"/>
            <a:ext cx="12192000" cy="5394960"/>
          </a:xfrm>
          <a:prstGeom prst="rect">
            <a:avLst/>
          </a:prstGeom>
        </p:spPr>
      </p:pic>
      <p:sp>
        <p:nvSpPr>
          <p:cNvPr id="4"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3" name="Rectangle 2"/>
          <p:cNvSpPr/>
          <p:nvPr userDrawn="1"/>
        </p:nvSpPr>
        <p:spPr>
          <a:xfrm>
            <a:off x="0" y="749"/>
            <a:ext cx="12192000" cy="5396459"/>
          </a:xfrm>
          <a:prstGeom prst="rect">
            <a:avLst/>
          </a:prstGeom>
          <a:solidFill>
            <a:schemeClr val="tx1">
              <a:lumMod val="50000"/>
              <a:lumOff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2" name="Text Placeholder 17"/>
          <p:cNvSpPr>
            <a:spLocks noGrp="1"/>
          </p:cNvSpPr>
          <p:nvPr>
            <p:ph type="body" sz="quarter" idx="15" hasCustomPrompt="1"/>
          </p:nvPr>
        </p:nvSpPr>
        <p:spPr>
          <a:xfrm>
            <a:off x="609600" y="2316164"/>
            <a:ext cx="10972800" cy="651626"/>
          </a:xfrm>
          <a:prstGeom prst="rect">
            <a:avLst/>
          </a:prstGeom>
        </p:spPr>
        <p:txBody>
          <a:bodyPr>
            <a:noAutofit/>
          </a:bodyPr>
          <a:lstStyle>
            <a:lvl1pPr marL="0" indent="0">
              <a:buNone/>
              <a:defRPr sz="4400" b="1">
                <a:solidFill>
                  <a:schemeClr val="bg1"/>
                </a:solidFill>
                <a:latin typeface="+mj-lt"/>
              </a:defRPr>
            </a:lvl1pPr>
          </a:lstStyle>
          <a:p>
            <a:pPr lvl="0"/>
            <a:r>
              <a:rPr lang="en-US" dirty="0"/>
              <a:t>TITLE</a:t>
            </a:r>
          </a:p>
        </p:txBody>
      </p:sp>
      <p:sp>
        <p:nvSpPr>
          <p:cNvPr id="13" name="Text Placeholder 17"/>
          <p:cNvSpPr>
            <a:spLocks noGrp="1"/>
          </p:cNvSpPr>
          <p:nvPr>
            <p:ph type="body" sz="quarter" idx="16" hasCustomPrompt="1"/>
          </p:nvPr>
        </p:nvSpPr>
        <p:spPr>
          <a:xfrm>
            <a:off x="609600" y="2977902"/>
            <a:ext cx="10972800" cy="651626"/>
          </a:xfrm>
          <a:prstGeom prst="rect">
            <a:avLst/>
          </a:prstGeom>
        </p:spPr>
        <p:txBody>
          <a:bodyPr>
            <a:normAutofit/>
          </a:bodyPr>
          <a:lstStyle>
            <a:lvl1pPr marL="0" indent="0">
              <a:buNone/>
              <a:defRPr sz="3600">
                <a:solidFill>
                  <a:schemeClr val="bg1"/>
                </a:solidFill>
                <a:latin typeface="+mn-lt"/>
              </a:defRPr>
            </a:lvl1pPr>
          </a:lstStyle>
          <a:p>
            <a:pPr lvl="0"/>
            <a:r>
              <a:rPr lang="en-US" dirty="0"/>
              <a:t>Subtitle</a:t>
            </a:r>
          </a:p>
        </p:txBody>
      </p:sp>
      <p:sp>
        <p:nvSpPr>
          <p:cNvPr id="14" name="Text Placeholder 20"/>
          <p:cNvSpPr>
            <a:spLocks noGrp="1"/>
          </p:cNvSpPr>
          <p:nvPr>
            <p:ph type="body" sz="quarter" idx="17" hasCustomPrompt="1"/>
          </p:nvPr>
        </p:nvSpPr>
        <p:spPr>
          <a:xfrm>
            <a:off x="609600" y="5514975"/>
            <a:ext cx="3810000" cy="952500"/>
          </a:xfrm>
          <a:prstGeom prst="rect">
            <a:avLst/>
          </a:prstGeom>
        </p:spPr>
        <p:txBody>
          <a:bodyPr>
            <a:noAutofit/>
          </a:bodyPr>
          <a:lstStyle>
            <a:lvl1pPr marL="0" indent="0">
              <a:spcBef>
                <a:spcPts val="600"/>
              </a:spcBef>
              <a:buNone/>
              <a:defRPr sz="1600" baseline="0"/>
            </a:lvl1pPr>
          </a:lstStyle>
          <a:p>
            <a:pPr lvl="0"/>
            <a:r>
              <a:rPr lang="en-US" dirty="0"/>
              <a:t>John Doe</a:t>
            </a:r>
          </a:p>
          <a:p>
            <a:pPr lvl="0"/>
            <a:r>
              <a:rPr lang="en-US" dirty="0"/>
              <a:t>January 2016</a:t>
            </a:r>
          </a:p>
          <a:p>
            <a:pPr lvl="0"/>
            <a:r>
              <a:rPr lang="en-US" dirty="0"/>
              <a:t>Presentation for XXXX</a:t>
            </a:r>
          </a:p>
        </p:txBody>
      </p:sp>
      <p:pic>
        <p:nvPicPr>
          <p:cNvPr id="2" name="Picture 1">
            <a:extLst>
              <a:ext uri="{FF2B5EF4-FFF2-40B4-BE49-F238E27FC236}">
                <a16:creationId xmlns:a16="http://schemas.microsoft.com/office/drawing/2014/main" id="{6B4A66CB-39B0-4992-7B4D-0807D553B943}"/>
              </a:ext>
            </a:extLst>
          </p:cNvPr>
          <p:cNvPicPr>
            <a:picLocks noChangeAspect="1"/>
          </p:cNvPicPr>
          <p:nvPr userDrawn="1"/>
        </p:nvPicPr>
        <p:blipFill>
          <a:blip r:embed="rId3"/>
          <a:stretch>
            <a:fillRect/>
          </a:stretch>
        </p:blipFill>
        <p:spPr>
          <a:xfrm>
            <a:off x="10503035" y="262669"/>
            <a:ext cx="1079365" cy="380952"/>
          </a:xfrm>
          <a:prstGeom prst="rect">
            <a:avLst/>
          </a:prstGeom>
        </p:spPr>
      </p:pic>
    </p:spTree>
    <p:extLst>
      <p:ext uri="{BB962C8B-B14F-4D97-AF65-F5344CB8AC3E}">
        <p14:creationId xmlns:p14="http://schemas.microsoft.com/office/powerpoint/2010/main" val="1217945504"/>
      </p:ext>
    </p:extLst>
  </p:cSld>
  <p:clrMapOvr>
    <a:masterClrMapping/>
  </p:clrMapOvr>
  <p:extLst>
    <p:ext uri="{DCECCB84-F9BA-43D5-87BE-67443E8EF086}">
      <p15:sldGuideLst xmlns:p15="http://schemas.microsoft.com/office/powerpoint/2012/main">
        <p15:guide id="1" pos="3840">
          <p15:clr>
            <a:srgbClr val="FBAE40"/>
          </p15:clr>
        </p15:guide>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8" orient="horz" pos="2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ver Blue">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749"/>
            <a:ext cx="12192000" cy="5394960"/>
          </a:xfrm>
          <a:prstGeom prst="rect">
            <a:avLst/>
          </a:prstGeom>
        </p:spPr>
      </p:pic>
      <p:sp>
        <p:nvSpPr>
          <p:cNvPr id="4"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3" name="Rectangle 2"/>
          <p:cNvSpPr/>
          <p:nvPr userDrawn="1"/>
        </p:nvSpPr>
        <p:spPr>
          <a:xfrm>
            <a:off x="0" y="749"/>
            <a:ext cx="12192000" cy="5396459"/>
          </a:xfrm>
          <a:prstGeom prst="rect">
            <a:avLst/>
          </a:prstGeom>
          <a:solidFill>
            <a:srgbClr val="008FFE">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1" name="Text Placeholder 17"/>
          <p:cNvSpPr>
            <a:spLocks noGrp="1"/>
          </p:cNvSpPr>
          <p:nvPr>
            <p:ph type="body" sz="quarter" idx="15" hasCustomPrompt="1"/>
          </p:nvPr>
        </p:nvSpPr>
        <p:spPr>
          <a:xfrm>
            <a:off x="609600" y="2316164"/>
            <a:ext cx="10972800" cy="651626"/>
          </a:xfrm>
          <a:prstGeom prst="rect">
            <a:avLst/>
          </a:prstGeom>
        </p:spPr>
        <p:txBody>
          <a:bodyPr>
            <a:noAutofit/>
          </a:bodyPr>
          <a:lstStyle>
            <a:lvl1pPr marL="0" indent="0">
              <a:buNone/>
              <a:defRPr sz="4400" b="1">
                <a:solidFill>
                  <a:schemeClr val="bg1"/>
                </a:solidFill>
                <a:latin typeface="+mj-lt"/>
              </a:defRPr>
            </a:lvl1pPr>
          </a:lstStyle>
          <a:p>
            <a:pPr lvl="0"/>
            <a:r>
              <a:rPr lang="en-US" dirty="0"/>
              <a:t>TITLE</a:t>
            </a:r>
          </a:p>
        </p:txBody>
      </p:sp>
      <p:sp>
        <p:nvSpPr>
          <p:cNvPr id="12" name="Text Placeholder 17"/>
          <p:cNvSpPr>
            <a:spLocks noGrp="1"/>
          </p:cNvSpPr>
          <p:nvPr>
            <p:ph type="body" sz="quarter" idx="16" hasCustomPrompt="1"/>
          </p:nvPr>
        </p:nvSpPr>
        <p:spPr>
          <a:xfrm>
            <a:off x="609600" y="2977902"/>
            <a:ext cx="10972800" cy="651626"/>
          </a:xfrm>
          <a:prstGeom prst="rect">
            <a:avLst/>
          </a:prstGeom>
        </p:spPr>
        <p:txBody>
          <a:bodyPr>
            <a:normAutofit/>
          </a:bodyPr>
          <a:lstStyle>
            <a:lvl1pPr marL="0" indent="0">
              <a:buNone/>
              <a:defRPr sz="3600">
                <a:solidFill>
                  <a:schemeClr val="bg1"/>
                </a:solidFill>
                <a:latin typeface="+mn-lt"/>
              </a:defRPr>
            </a:lvl1pPr>
          </a:lstStyle>
          <a:p>
            <a:pPr lvl="0"/>
            <a:r>
              <a:rPr lang="en-US" dirty="0"/>
              <a:t>Subtitle</a:t>
            </a:r>
          </a:p>
        </p:txBody>
      </p:sp>
      <p:sp>
        <p:nvSpPr>
          <p:cNvPr id="13" name="Text Placeholder 20"/>
          <p:cNvSpPr>
            <a:spLocks noGrp="1"/>
          </p:cNvSpPr>
          <p:nvPr>
            <p:ph type="body" sz="quarter" idx="17" hasCustomPrompt="1"/>
          </p:nvPr>
        </p:nvSpPr>
        <p:spPr>
          <a:xfrm>
            <a:off x="609600" y="5514975"/>
            <a:ext cx="3810000" cy="952500"/>
          </a:xfrm>
          <a:prstGeom prst="rect">
            <a:avLst/>
          </a:prstGeom>
        </p:spPr>
        <p:txBody>
          <a:bodyPr>
            <a:noAutofit/>
          </a:bodyPr>
          <a:lstStyle>
            <a:lvl1pPr marL="0" indent="0">
              <a:spcBef>
                <a:spcPts val="600"/>
              </a:spcBef>
              <a:buNone/>
              <a:defRPr sz="1600" baseline="0"/>
            </a:lvl1pPr>
          </a:lstStyle>
          <a:p>
            <a:pPr lvl="0"/>
            <a:r>
              <a:rPr lang="en-US" dirty="0"/>
              <a:t>John Doe</a:t>
            </a:r>
          </a:p>
          <a:p>
            <a:pPr lvl="0"/>
            <a:r>
              <a:rPr lang="en-US" dirty="0"/>
              <a:t>January 2016</a:t>
            </a:r>
          </a:p>
          <a:p>
            <a:pPr lvl="0"/>
            <a:r>
              <a:rPr lang="en-US" dirty="0"/>
              <a:t>Presentation for XXXX</a:t>
            </a:r>
          </a:p>
        </p:txBody>
      </p:sp>
      <p:pic>
        <p:nvPicPr>
          <p:cNvPr id="2" name="Picture 1">
            <a:extLst>
              <a:ext uri="{FF2B5EF4-FFF2-40B4-BE49-F238E27FC236}">
                <a16:creationId xmlns:a16="http://schemas.microsoft.com/office/drawing/2014/main" id="{7CBAE988-ED4B-4288-F453-F1569E27D668}"/>
              </a:ext>
            </a:extLst>
          </p:cNvPr>
          <p:cNvPicPr>
            <a:picLocks noChangeAspect="1"/>
          </p:cNvPicPr>
          <p:nvPr userDrawn="1"/>
        </p:nvPicPr>
        <p:blipFill>
          <a:blip r:embed="rId3"/>
          <a:stretch>
            <a:fillRect/>
          </a:stretch>
        </p:blipFill>
        <p:spPr>
          <a:xfrm>
            <a:off x="10503035" y="262669"/>
            <a:ext cx="1079365" cy="380952"/>
          </a:xfrm>
          <a:prstGeom prst="rect">
            <a:avLst/>
          </a:prstGeom>
        </p:spPr>
      </p:pic>
    </p:spTree>
    <p:extLst>
      <p:ext uri="{BB962C8B-B14F-4D97-AF65-F5344CB8AC3E}">
        <p14:creationId xmlns:p14="http://schemas.microsoft.com/office/powerpoint/2010/main" val="312604150"/>
      </p:ext>
    </p:extLst>
  </p:cSld>
  <p:clrMapOvr>
    <a:masterClrMapping/>
  </p:clrMapOvr>
  <p:extLst>
    <p:ext uri="{DCECCB84-F9BA-43D5-87BE-67443E8EF086}">
      <p15:sldGuideLst xmlns:p15="http://schemas.microsoft.com/office/powerpoint/2012/main">
        <p15:guide id="1" pos="3840">
          <p15:clr>
            <a:srgbClr val="FBAE40"/>
          </p15:clr>
        </p15:guide>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8" orient="horz" pos="2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A741BF-3B2B-D247-8C55-2CB6AFEF6FBF}" type="slidenum">
              <a:rPr lang="en-US" smtClean="0"/>
              <a:t>‹#›</a:t>
            </a:fld>
            <a:endParaRPr lang="en-US"/>
          </a:p>
        </p:txBody>
      </p:sp>
      <p:sp>
        <p:nvSpPr>
          <p:cNvPr id="5" name="Title Placeholder 1"/>
          <p:cNvSpPr>
            <a:spLocks noGrp="1"/>
          </p:cNvSpPr>
          <p:nvPr>
            <p:ph type="title"/>
          </p:nvPr>
        </p:nvSpPr>
        <p:spPr>
          <a:xfrm>
            <a:off x="914400" y="257145"/>
            <a:ext cx="10515600" cy="400110"/>
          </a:xfrm>
          <a:prstGeom prst="rect">
            <a:avLst/>
          </a:prstGeom>
        </p:spPr>
        <p:txBody>
          <a:bodyPr vert="horz" lIns="91440" tIns="45720" rIns="91440" bIns="45720" rtlCol="0" anchor="t">
            <a:noAutofit/>
          </a:bodyPr>
          <a:lstStyle>
            <a:lvl1pPr>
              <a:defRPr sz="2800"/>
            </a:lvl1pPr>
          </a:lstStyle>
          <a:p>
            <a:r>
              <a:rPr lang="en-US"/>
              <a:t>Click to edit Master title style</a:t>
            </a:r>
            <a:endParaRPr lang="en-US" dirty="0"/>
          </a:p>
        </p:txBody>
      </p:sp>
      <p:pic>
        <p:nvPicPr>
          <p:cNvPr id="2" name="Picture 1">
            <a:extLst>
              <a:ext uri="{FF2B5EF4-FFF2-40B4-BE49-F238E27FC236}">
                <a16:creationId xmlns:a16="http://schemas.microsoft.com/office/drawing/2014/main" id="{5E9A1D56-4E7D-2CD1-13EA-60F3CAA47502}"/>
              </a:ext>
            </a:extLst>
          </p:cNvPr>
          <p:cNvPicPr>
            <a:picLocks noChangeAspect="1"/>
          </p:cNvPicPr>
          <p:nvPr userDrawn="1"/>
        </p:nvPicPr>
        <p:blipFill>
          <a:blip r:embed="rId2"/>
          <a:stretch>
            <a:fillRect/>
          </a:stretch>
        </p:blipFill>
        <p:spPr>
          <a:xfrm>
            <a:off x="10503035" y="262669"/>
            <a:ext cx="1079365" cy="380952"/>
          </a:xfrm>
          <a:prstGeom prst="rect">
            <a:avLst/>
          </a:prstGeom>
        </p:spPr>
      </p:pic>
    </p:spTree>
    <p:extLst>
      <p:ext uri="{BB962C8B-B14F-4D97-AF65-F5344CB8AC3E}">
        <p14:creationId xmlns:p14="http://schemas.microsoft.com/office/powerpoint/2010/main" val="1473901712"/>
      </p:ext>
    </p:extLst>
  </p:cSld>
  <p:clrMapOvr>
    <a:masterClrMapping/>
  </p:clrMapOvr>
  <p:extLst>
    <p:ext uri="{DCECCB84-F9BA-43D5-87BE-67443E8EF086}">
      <p15:sldGuideLst xmlns:p15="http://schemas.microsoft.com/office/powerpoint/2012/main">
        <p15:guide id="1" pos="3840" userDrawn="1">
          <p15:clr>
            <a:srgbClr val="FBAE40"/>
          </p15:clr>
        </p15:guide>
        <p15:guide id="2" pos="384" userDrawn="1">
          <p15:clr>
            <a:srgbClr val="FBAE40"/>
          </p15:clr>
        </p15:guide>
        <p15:guide id="3" pos="7296" userDrawn="1">
          <p15:clr>
            <a:srgbClr val="FBAE40"/>
          </p15:clr>
        </p15:guide>
        <p15:guide id="4" pos="2520" userDrawn="1">
          <p15:clr>
            <a:srgbClr val="FBAE40"/>
          </p15:clr>
        </p15:guide>
        <p15:guide id="5" pos="2784" userDrawn="1">
          <p15:clr>
            <a:srgbClr val="FBAE40"/>
          </p15:clr>
        </p15:guide>
        <p15:guide id="6" pos="4896" userDrawn="1">
          <p15:clr>
            <a:srgbClr val="FBAE40"/>
          </p15:clr>
        </p15:guide>
        <p15:guide id="7" pos="5160" userDrawn="1">
          <p15:clr>
            <a:srgbClr val="FBAE40"/>
          </p15:clr>
        </p15:guide>
        <p15:guide id="8" orient="horz" pos="2160" userDrawn="1">
          <p15:clr>
            <a:srgbClr val="FBAE40"/>
          </p15:clr>
        </p15:guide>
        <p15:guide id="9" orient="horz" pos="720" userDrawn="1">
          <p15:clr>
            <a:srgbClr val="FBAE40"/>
          </p15:clr>
        </p15:guide>
        <p15:guide id="10" orient="horz" pos="840" userDrawn="1">
          <p15:clr>
            <a:srgbClr val="FBAE40"/>
          </p15:clr>
        </p15:guide>
        <p15:guide id="11" orient="horz" pos="288" userDrawn="1">
          <p15:clr>
            <a:srgbClr val="FBAE40"/>
          </p15:clr>
        </p15:guide>
        <p15:guide id="12" orient="horz" pos="3888" userDrawn="1">
          <p15:clr>
            <a:srgbClr val="FBAE40"/>
          </p15:clr>
        </p15:guide>
        <p15:guide id="13" pos="96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Generic Content Slide_Blue">
    <p:spTree>
      <p:nvGrpSpPr>
        <p:cNvPr id="1" name=""/>
        <p:cNvGrpSpPr/>
        <p:nvPr/>
      </p:nvGrpSpPr>
      <p:grpSpPr>
        <a:xfrm>
          <a:off x="0" y="0"/>
          <a:ext cx="0" cy="0"/>
          <a:chOff x="0" y="0"/>
          <a:chExt cx="0" cy="0"/>
        </a:xfrm>
      </p:grpSpPr>
      <p:sp>
        <p:nvSpPr>
          <p:cNvPr id="14" name="Rectangle 13"/>
          <p:cNvSpPr/>
          <p:nvPr userDrawn="1"/>
        </p:nvSpPr>
        <p:spPr>
          <a:xfrm flipV="1">
            <a:off x="0" y="0"/>
            <a:ext cx="12192000" cy="899160"/>
          </a:xfrm>
          <a:prstGeom prst="rect">
            <a:avLst/>
          </a:prstGeom>
          <a:solidFill>
            <a:srgbClr val="058F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userDrawn="1"/>
        </p:nvSpPr>
        <p:spPr>
          <a:xfrm>
            <a:off x="536506" y="6572272"/>
            <a:ext cx="1348446" cy="261610"/>
          </a:xfrm>
          <a:prstGeom prst="rect">
            <a:avLst/>
          </a:prstGeom>
          <a:noFill/>
        </p:spPr>
        <p:txBody>
          <a:bodyPr wrap="none" rtlCol="0">
            <a:spAutoFit/>
          </a:bodyPr>
          <a:lstStyle/>
          <a:p>
            <a:r>
              <a:rPr lang="en-US" sz="1100" b="0" i="1" dirty="0">
                <a:solidFill>
                  <a:schemeClr val="bg1">
                    <a:lumMod val="50000"/>
                  </a:schemeClr>
                </a:solidFill>
                <a:latin typeface="Arial" charset="0"/>
                <a:ea typeface="Arial" charset="0"/>
                <a:cs typeface="Arial" charset="0"/>
              </a:rPr>
              <a:t>CAST Confidential</a:t>
            </a:r>
          </a:p>
        </p:txBody>
      </p:sp>
      <p:sp>
        <p:nvSpPr>
          <p:cNvPr id="13"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6" name="Title Placeholder 1"/>
          <p:cNvSpPr>
            <a:spLocks noGrp="1"/>
          </p:cNvSpPr>
          <p:nvPr>
            <p:ph type="title"/>
          </p:nvPr>
        </p:nvSpPr>
        <p:spPr>
          <a:xfrm>
            <a:off x="642730" y="257145"/>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dirty="0"/>
              <a:t>Click to edit Master title style</a:t>
            </a:r>
          </a:p>
        </p:txBody>
      </p:sp>
      <p:sp>
        <p:nvSpPr>
          <p:cNvPr id="9" name="Text Placeholder 7"/>
          <p:cNvSpPr>
            <a:spLocks noGrp="1"/>
          </p:cNvSpPr>
          <p:nvPr>
            <p:ph type="body" sz="quarter" idx="13" hasCustomPrompt="1"/>
          </p:nvPr>
        </p:nvSpPr>
        <p:spPr>
          <a:xfrm>
            <a:off x="642730" y="1333500"/>
            <a:ext cx="10939670" cy="4351338"/>
          </a:xfrm>
          <a:prstGeom prst="rect">
            <a:avLst/>
          </a:prstGeom>
        </p:spPr>
        <p:txBody>
          <a:bodyPr/>
          <a:lstStyle>
            <a:lvl2pPr>
              <a:defRPr/>
            </a:lvl2pPr>
            <a:lvl3pPr>
              <a:defRPr/>
            </a:lvl3pPr>
            <a:lvl4pP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pic>
        <p:nvPicPr>
          <p:cNvPr id="4" name="Picture 3">
            <a:extLst>
              <a:ext uri="{FF2B5EF4-FFF2-40B4-BE49-F238E27FC236}">
                <a16:creationId xmlns:a16="http://schemas.microsoft.com/office/drawing/2014/main" id="{55C941C3-358C-7CE6-6AFF-A96C72E8CBE7}"/>
              </a:ext>
            </a:extLst>
          </p:cNvPr>
          <p:cNvPicPr>
            <a:picLocks noChangeAspect="1"/>
          </p:cNvPicPr>
          <p:nvPr userDrawn="1"/>
        </p:nvPicPr>
        <p:blipFill>
          <a:blip r:embed="rId2"/>
          <a:stretch>
            <a:fillRect/>
          </a:stretch>
        </p:blipFill>
        <p:spPr>
          <a:xfrm>
            <a:off x="10503035" y="262669"/>
            <a:ext cx="1079365" cy="380952"/>
          </a:xfrm>
          <a:prstGeom prst="rect">
            <a:avLst/>
          </a:prstGeom>
        </p:spPr>
      </p:pic>
    </p:spTree>
    <p:extLst>
      <p:ext uri="{BB962C8B-B14F-4D97-AF65-F5344CB8AC3E}">
        <p14:creationId xmlns:p14="http://schemas.microsoft.com/office/powerpoint/2010/main" val="2938874696"/>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42730" y="257146"/>
            <a:ext cx="10515600" cy="40011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4" name="Date Placeholder 3"/>
          <p:cNvSpPr>
            <a:spLocks noGrp="1"/>
          </p:cNvSpPr>
          <p:nvPr>
            <p:ph type="dt" sz="half" idx="2"/>
          </p:nvPr>
        </p:nvSpPr>
        <p:spPr>
          <a:xfrm>
            <a:off x="64273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590C078-9131-4E49-8A0D-400FEE8377B5}" type="datetimeFigureOut">
              <a:rPr lang="en-US" smtClean="0"/>
              <a:t>2/20/2025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8392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A741BF-3B2B-D247-8C55-2CB6AFEF6FBF}" type="slidenum">
              <a:rPr lang="en-US" smtClean="0"/>
              <a:t>‹#›</a:t>
            </a:fld>
            <a:endParaRPr lang="en-US"/>
          </a:p>
        </p:txBody>
      </p:sp>
      <p:sp>
        <p:nvSpPr>
          <p:cNvPr id="8" name="Text Placeholder 7"/>
          <p:cNvSpPr>
            <a:spLocks noGrp="1"/>
          </p:cNvSpPr>
          <p:nvPr>
            <p:ph type="body" idx="1"/>
          </p:nvPr>
        </p:nvSpPr>
        <p:spPr>
          <a:xfrm>
            <a:off x="642730" y="1331134"/>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6163788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75" r:id="rId4"/>
    <p:sldLayoutId id="2147483674" r:id="rId5"/>
    <p:sldLayoutId id="2147483692" r:id="rId6"/>
    <p:sldLayoutId id="2147483691" r:id="rId7"/>
    <p:sldLayoutId id="2147483655" r:id="rId8"/>
    <p:sldLayoutId id="2147483688" r:id="rId9"/>
    <p:sldLayoutId id="2147483683" r:id="rId10"/>
    <p:sldLayoutId id="2147483684" r:id="rId11"/>
    <p:sldLayoutId id="2147483685" r:id="rId12"/>
    <p:sldLayoutId id="2147483686" r:id="rId13"/>
    <p:sldLayoutId id="2147483693" r:id="rId14"/>
    <p:sldLayoutId id="2147483687" r:id="rId15"/>
    <p:sldLayoutId id="2147483694" r:id="rId16"/>
    <p:sldLayoutId id="2147483695" r:id="rId17"/>
    <p:sldLayoutId id="2147483696" r:id="rId18"/>
    <p:sldLayoutId id="2147483697" r:id="rId19"/>
    <p:sldLayoutId id="2147483698" r:id="rId20"/>
    <p:sldLayoutId id="2147483699" r:id="rId21"/>
    <p:sldLayoutId id="2147483701" r:id="rId22"/>
    <p:sldLayoutId id="2147483702" r:id="rId23"/>
    <p:sldLayoutId id="2147483676" r:id="rId24"/>
    <p:sldLayoutId id="2147483678" r:id="rId25"/>
    <p:sldLayoutId id="2147483679" r:id="rId26"/>
    <p:sldLayoutId id="2147483680" r:id="rId27"/>
    <p:sldLayoutId id="2147483681" r:id="rId28"/>
    <p:sldLayoutId id="2147483682" r:id="rId29"/>
    <p:sldLayoutId id="2147483660" r:id="rId30"/>
    <p:sldLayoutId id="2147483689" r:id="rId31"/>
  </p:sldLayoutIdLst>
  <p:txStyles>
    <p:titleStyle>
      <a:lvl1pPr algn="l" defTabSz="914400" rtl="0" eaLnBrk="1" latinLnBrk="0" hangingPunct="1">
        <a:lnSpc>
          <a:spcPct val="90000"/>
        </a:lnSpc>
        <a:spcBef>
          <a:spcPct val="0"/>
        </a:spcBef>
        <a:buNone/>
        <a:defRPr sz="2800" b="1" kern="1200">
          <a:solidFill>
            <a:schemeClr val="tx1">
              <a:lumMod val="50000"/>
              <a:lumOff val="50000"/>
            </a:schemeClr>
          </a:solidFill>
          <a:latin typeface="+mn-lt"/>
          <a:ea typeface="+mj-ea"/>
          <a:cs typeface="+mj-cs"/>
        </a:defRPr>
      </a:lvl1pPr>
    </p:titleStyle>
    <p:bodyStyle>
      <a:lvl1pPr marL="285750" indent="-285750" algn="l" defTabSz="457200" rtl="0" eaLnBrk="1" latinLnBrk="0" hangingPunct="1">
        <a:lnSpc>
          <a:spcPct val="100000"/>
        </a:lnSpc>
        <a:spcBef>
          <a:spcPts val="1200"/>
        </a:spcBef>
        <a:buFont typeface="Arial" panose="020B0604020202020204" pitchFamily="34" charset="0"/>
        <a:buChar char="•"/>
        <a:defRPr sz="1800" kern="1200">
          <a:solidFill>
            <a:schemeClr val="tx1"/>
          </a:solidFill>
          <a:latin typeface="+mn-lt"/>
          <a:ea typeface="+mn-ea"/>
          <a:cs typeface="+mn-cs"/>
        </a:defRPr>
      </a:lvl1pPr>
      <a:lvl2pPr marL="685800" indent="-228600" algn="l" defTabSz="457200" rtl="0" eaLnBrk="1" latinLnBrk="0" hangingPunct="1">
        <a:lnSpc>
          <a:spcPct val="100000"/>
        </a:lnSpc>
        <a:spcBef>
          <a:spcPts val="600"/>
        </a:spcBef>
        <a:buFont typeface="Arial" panose="020B0604020202020204" pitchFamily="34" charset="0"/>
        <a:buChar char="−"/>
        <a:defRPr sz="1800" kern="1200">
          <a:solidFill>
            <a:schemeClr val="tx1"/>
          </a:solidFill>
          <a:latin typeface="+mn-lt"/>
          <a:ea typeface="+mn-ea"/>
          <a:cs typeface="+mn-cs"/>
        </a:defRPr>
      </a:lvl2pPr>
      <a:lvl3pPr marL="1143000" indent="-228600" algn="l" defTabSz="457200" rtl="0" eaLnBrk="1" latinLnBrk="0" hangingPunct="1">
        <a:lnSpc>
          <a:spcPct val="100000"/>
        </a:lnSpc>
        <a:spcBef>
          <a:spcPts val="600"/>
        </a:spcBef>
        <a:buFont typeface="Courier New" panose="02070309020205020404" pitchFamily="49" charset="0"/>
        <a:buChar char="o"/>
        <a:defRPr sz="1800" kern="1200">
          <a:solidFill>
            <a:schemeClr val="tx1"/>
          </a:solidFill>
          <a:latin typeface="+mn-lt"/>
          <a:ea typeface="+mn-ea"/>
          <a:cs typeface="+mn-cs"/>
        </a:defRPr>
      </a:lvl3pPr>
      <a:lvl4pPr marL="1600200" indent="-228600" algn="l" defTabSz="4572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4pPr>
      <a:lvl5pPr marL="2057400" indent="-228600" algn="l" defTabSz="457200" rtl="0" eaLnBrk="1" latinLnBrk="0" hangingPunct="1">
        <a:lnSpc>
          <a:spcPct val="100000"/>
        </a:lnSpc>
        <a:spcBef>
          <a:spcPts val="600"/>
        </a:spcBef>
        <a:buFont typeface="Wingdings" charset="2"/>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2" orient="horz" pos="2448"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US" dirty="0"/>
              <a:t>CAST</a:t>
            </a:r>
          </a:p>
        </p:txBody>
      </p:sp>
      <p:sp>
        <p:nvSpPr>
          <p:cNvPr id="3" name="Text Placeholder 2"/>
          <p:cNvSpPr>
            <a:spLocks noGrp="1"/>
          </p:cNvSpPr>
          <p:nvPr>
            <p:ph type="body" sz="quarter" idx="16"/>
          </p:nvPr>
        </p:nvSpPr>
        <p:spPr/>
        <p:txBody>
          <a:bodyPr/>
          <a:lstStyle/>
          <a:p>
            <a:r>
              <a:rPr lang="en-US" dirty="0"/>
              <a:t>The Leader in Software Analytics &amp; Risk Prevention</a:t>
            </a:r>
          </a:p>
        </p:txBody>
      </p:sp>
      <p:sp>
        <p:nvSpPr>
          <p:cNvPr id="4" name="Text Placeholder 3"/>
          <p:cNvSpPr>
            <a:spLocks noGrp="1"/>
          </p:cNvSpPr>
          <p:nvPr>
            <p:ph type="body" sz="quarter" idx="17"/>
          </p:nvPr>
        </p:nvSpPr>
        <p:spPr/>
        <p:txBody>
          <a:bodyPr/>
          <a:lstStyle/>
          <a:p>
            <a:r>
              <a:rPr lang="en-US" dirty="0"/>
              <a:t>Generic Table Definition</a:t>
            </a:r>
          </a:p>
        </p:txBody>
      </p:sp>
    </p:spTree>
    <p:extLst>
      <p:ext uri="{BB962C8B-B14F-4D97-AF65-F5344CB8AC3E}">
        <p14:creationId xmlns:p14="http://schemas.microsoft.com/office/powerpoint/2010/main" val="27125523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SAMPLE 7</a:t>
            </a:r>
          </a:p>
        </p:txBody>
      </p:sp>
      <p:sp>
        <p:nvSpPr>
          <p:cNvPr id="3" name="Text Placeholder 2"/>
          <p:cNvSpPr>
            <a:spLocks noGrp="1"/>
          </p:cNvSpPr>
          <p:nvPr>
            <p:ph type="body" sz="quarter" idx="13"/>
          </p:nvPr>
        </p:nvSpPr>
        <p:spPr/>
        <p:txBody>
          <a:bodyPr/>
          <a:lstStyle/>
          <a:p>
            <a:r>
              <a:rPr lang="en-GB" dirty="0"/>
              <a:t>Table to monitor sizing information regarding previous snapshot</a:t>
            </a:r>
            <a:endParaRPr lang="en-US" dirty="0"/>
          </a:p>
          <a:p>
            <a:r>
              <a:rPr lang="en-US" sz="1400" dirty="0"/>
              <a:t>TABLE;GENERIC_TABLE;COL1=SNAPSHOTS,ROW1=METRICS,METRICS=TECHNICAL_SIZING,SNAPSHOTS=CURRENT|PREVIOUS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603" y="127459"/>
            <a:ext cx="655797" cy="657255"/>
          </a:xfrm>
          <a:prstGeom prst="rect">
            <a:avLst/>
          </a:prstGeom>
        </p:spPr>
      </p:pic>
      <p:graphicFrame>
        <p:nvGraphicFramePr>
          <p:cNvPr id="6" name="Table 5" descr="TABLE;GENERIC_TABLE;COL1=SNAPSHOTS,ROW1=METRICS,METRICS=TECHNICAL_SIZING,SNAPSHOTS=CURRENT|PREVIOUS"/>
          <p:cNvGraphicFramePr>
            <a:graphicFrameLocks noGrp="1"/>
          </p:cNvGraphicFramePr>
          <p:nvPr>
            <p:extLst>
              <p:ext uri="{D42A27DB-BD31-4B8C-83A1-F6EECF244321}">
                <p14:modId xmlns:p14="http://schemas.microsoft.com/office/powerpoint/2010/main" val="367399125"/>
              </p:ext>
            </p:extLst>
          </p:nvPr>
        </p:nvGraphicFramePr>
        <p:xfrm>
          <a:off x="2682179" y="2647274"/>
          <a:ext cx="5852160" cy="1371600"/>
        </p:xfrm>
        <a:graphic>
          <a:graphicData uri="http://schemas.openxmlformats.org/drawingml/2006/table">
            <a:tbl>
              <a:tblPr firstRow="1" bandRow="1">
                <a:tableStyleId>{68D230F3-CF80-4859-8CE7-A43EE81993B5}</a:tableStyleId>
              </a:tblPr>
              <a:tblGrid>
                <a:gridCol w="2011680">
                  <a:extLst>
                    <a:ext uri="{9D8B030D-6E8A-4147-A177-3AD203B41FA5}">
                      <a16:colId xmlns:a16="http://schemas.microsoft.com/office/drawing/2014/main" val="2686098126"/>
                    </a:ext>
                  </a:extLst>
                </a:gridCol>
                <a:gridCol w="1920240">
                  <a:extLst>
                    <a:ext uri="{9D8B030D-6E8A-4147-A177-3AD203B41FA5}">
                      <a16:colId xmlns:a16="http://schemas.microsoft.com/office/drawing/2014/main" val="4068201546"/>
                    </a:ext>
                  </a:extLst>
                </a:gridCol>
                <a:gridCol w="1920240">
                  <a:extLst>
                    <a:ext uri="{9D8B030D-6E8A-4147-A177-3AD203B41FA5}">
                      <a16:colId xmlns:a16="http://schemas.microsoft.com/office/drawing/2014/main" val="20002"/>
                    </a:ext>
                  </a:extLst>
                </a:gridCol>
              </a:tblGrid>
              <a:tr h="191479">
                <a:tc>
                  <a:txBody>
                    <a:bodyPr/>
                    <a:lstStyle/>
                    <a:p>
                      <a:r>
                        <a:rPr lang="en-US" sz="900" dirty="0"/>
                        <a:t>Metrics</a:t>
                      </a:r>
                    </a:p>
                  </a:txBody>
                  <a:tcPr anchor="ctr"/>
                </a:tc>
                <a:tc>
                  <a:txBody>
                    <a:bodyPr/>
                    <a:lstStyle/>
                    <a:p>
                      <a:pPr algn="ctr"/>
                      <a:r>
                        <a:rPr lang="en-US" sz="900" dirty="0"/>
                        <a:t>Current snapshot</a:t>
                      </a:r>
                    </a:p>
                  </a:txBody>
                  <a:tcPr anchor="ctr"/>
                </a:tc>
                <a:tc>
                  <a:txBody>
                    <a:bodyPr/>
                    <a:lstStyle/>
                    <a:p>
                      <a:pPr algn="ctr"/>
                      <a:r>
                        <a:rPr lang="en-US" sz="900" dirty="0"/>
                        <a:t>Previous snapshot</a:t>
                      </a:r>
                    </a:p>
                  </a:txBody>
                  <a:tcPr anchor="ctr"/>
                </a:tc>
                <a:extLst>
                  <a:ext uri="{0D108BD9-81ED-4DB2-BD59-A6C34878D82A}">
                    <a16:rowId xmlns:a16="http://schemas.microsoft.com/office/drawing/2014/main" val="1266671279"/>
                  </a:ext>
                </a:extLst>
              </a:tr>
              <a:tr h="191479">
                <a:tc>
                  <a:txBody>
                    <a:bodyPr/>
                    <a:lstStyle/>
                    <a:p>
                      <a:r>
                        <a:rPr lang="en-US" sz="900" dirty="0"/>
                        <a:t>Sizing metrics 1</a:t>
                      </a:r>
                    </a:p>
                  </a:txBody>
                  <a:tcPr anchor="ctr"/>
                </a:tc>
                <a:tc>
                  <a:txBody>
                    <a:bodyPr/>
                    <a:lstStyle/>
                    <a:p>
                      <a:pPr algn="ctr"/>
                      <a:r>
                        <a:rPr lang="en-US" sz="900" dirty="0"/>
                        <a:t>number</a:t>
                      </a:r>
                    </a:p>
                  </a:txBody>
                  <a:tcPr anchor="ctr"/>
                </a:tc>
                <a:tc>
                  <a:txBody>
                    <a:bodyPr/>
                    <a:lstStyle/>
                    <a:p>
                      <a:pPr algn="ctr"/>
                      <a:r>
                        <a:rPr lang="en-US" sz="900" dirty="0"/>
                        <a:t>number</a:t>
                      </a:r>
                    </a:p>
                  </a:txBody>
                  <a:tcPr anchor="ctr"/>
                </a:tc>
                <a:extLst>
                  <a:ext uri="{0D108BD9-81ED-4DB2-BD59-A6C34878D82A}">
                    <a16:rowId xmlns:a16="http://schemas.microsoft.com/office/drawing/2014/main" val="651313564"/>
                  </a:ext>
                </a:extLst>
              </a:tr>
              <a:tr h="191479">
                <a:tc>
                  <a:txBody>
                    <a:bodyPr/>
                    <a:lstStyle/>
                    <a:p>
                      <a:r>
                        <a:rPr lang="en-US" sz="900" dirty="0"/>
                        <a:t>Sizing metrics 2</a:t>
                      </a:r>
                    </a:p>
                  </a:txBody>
                  <a:tcPr anchor="ctr"/>
                </a:tc>
                <a:tc>
                  <a:txBody>
                    <a:bodyPr/>
                    <a:lstStyle/>
                    <a:p>
                      <a:pPr algn="ctr"/>
                      <a:r>
                        <a:rPr lang="en-US" sz="900" dirty="0"/>
                        <a:t>number</a:t>
                      </a:r>
                    </a:p>
                  </a:txBody>
                  <a:tcPr anchor="ctr"/>
                </a:tc>
                <a:tc>
                  <a:txBody>
                    <a:bodyPr/>
                    <a:lstStyle/>
                    <a:p>
                      <a:pPr algn="ctr"/>
                      <a:r>
                        <a:rPr lang="en-US" sz="900" dirty="0"/>
                        <a:t>number</a:t>
                      </a:r>
                    </a:p>
                  </a:txBody>
                  <a:tcPr anchor="ctr"/>
                </a:tc>
                <a:extLst>
                  <a:ext uri="{0D108BD9-81ED-4DB2-BD59-A6C34878D82A}">
                    <a16:rowId xmlns:a16="http://schemas.microsoft.com/office/drawing/2014/main" val="258950862"/>
                  </a:ext>
                </a:extLst>
              </a:tr>
              <a:tr h="191479">
                <a:tc>
                  <a:txBody>
                    <a:bodyPr/>
                    <a:lstStyle/>
                    <a:p>
                      <a:r>
                        <a:rPr lang="en-US" sz="900" dirty="0"/>
                        <a:t>Sizing metrics 3</a:t>
                      </a:r>
                    </a:p>
                  </a:txBody>
                  <a:tcPr anchor="ctr"/>
                </a:tc>
                <a:tc>
                  <a:txBody>
                    <a:bodyPr/>
                    <a:lstStyle/>
                    <a:p>
                      <a:pPr algn="ctr"/>
                      <a:r>
                        <a:rPr lang="en-US" sz="900" dirty="0"/>
                        <a:t>number</a:t>
                      </a:r>
                    </a:p>
                  </a:txBody>
                  <a:tcPr anchor="ctr"/>
                </a:tc>
                <a:tc>
                  <a:txBody>
                    <a:bodyPr/>
                    <a:lstStyle/>
                    <a:p>
                      <a:pPr algn="ctr"/>
                      <a:r>
                        <a:rPr lang="en-US" sz="900" dirty="0"/>
                        <a:t>number</a:t>
                      </a:r>
                    </a:p>
                  </a:txBody>
                  <a:tcPr anchor="ctr"/>
                </a:tc>
                <a:extLst>
                  <a:ext uri="{0D108BD9-81ED-4DB2-BD59-A6C34878D82A}">
                    <a16:rowId xmlns:a16="http://schemas.microsoft.com/office/drawing/2014/main" val="396502939"/>
                  </a:ext>
                </a:extLst>
              </a:tr>
              <a:tr h="191479">
                <a:tc>
                  <a:txBody>
                    <a:bodyPr/>
                    <a:lstStyle/>
                    <a:p>
                      <a:r>
                        <a:rPr lang="en-US" sz="900" dirty="0"/>
                        <a:t>Sizing metrics 4</a:t>
                      </a:r>
                    </a:p>
                  </a:txBody>
                  <a:tcPr anchor="ctr"/>
                </a:tc>
                <a:tc>
                  <a:txBody>
                    <a:bodyPr/>
                    <a:lstStyle/>
                    <a:p>
                      <a:pPr algn="ctr"/>
                      <a:r>
                        <a:rPr lang="en-US" sz="900" dirty="0"/>
                        <a:t>number</a:t>
                      </a:r>
                    </a:p>
                  </a:txBody>
                  <a:tcPr anchor="ctr"/>
                </a:tc>
                <a:tc>
                  <a:txBody>
                    <a:bodyPr/>
                    <a:lstStyle/>
                    <a:p>
                      <a:pPr algn="ctr"/>
                      <a:r>
                        <a:rPr lang="en-US" sz="900" dirty="0"/>
                        <a:t>number</a:t>
                      </a:r>
                    </a:p>
                  </a:txBody>
                  <a:tcPr anchor="ctr"/>
                </a:tc>
                <a:extLst>
                  <a:ext uri="{0D108BD9-81ED-4DB2-BD59-A6C34878D82A}">
                    <a16:rowId xmlns:a16="http://schemas.microsoft.com/office/drawing/2014/main" val="798638133"/>
                  </a:ext>
                </a:extLst>
              </a:tr>
              <a:tr h="191479">
                <a:tc>
                  <a:txBody>
                    <a:bodyPr/>
                    <a:lstStyle/>
                    <a:p>
                      <a:r>
                        <a:rPr lang="en-US" sz="900" dirty="0"/>
                        <a:t>…</a:t>
                      </a:r>
                    </a:p>
                  </a:txBody>
                  <a:tcPr anchor="ctr"/>
                </a:tc>
                <a:tc>
                  <a:txBody>
                    <a:bodyPr/>
                    <a:lstStyle/>
                    <a:p>
                      <a:pPr algn="ctr"/>
                      <a:r>
                        <a:rPr lang="en-US" sz="900" dirty="0"/>
                        <a:t>number</a:t>
                      </a:r>
                    </a:p>
                  </a:txBody>
                  <a:tcPr anchor="ctr"/>
                </a:tc>
                <a:tc>
                  <a:txBody>
                    <a:bodyPr/>
                    <a:lstStyle/>
                    <a:p>
                      <a:pPr algn="ctr"/>
                      <a:r>
                        <a:rPr lang="en-US" sz="900" dirty="0"/>
                        <a:t>number</a:t>
                      </a:r>
                    </a:p>
                  </a:txBody>
                  <a:tcPr anchor="ctr"/>
                </a:tc>
                <a:extLst>
                  <a:ext uri="{0D108BD9-81ED-4DB2-BD59-A6C34878D82A}">
                    <a16:rowId xmlns:a16="http://schemas.microsoft.com/office/drawing/2014/main" val="1160819079"/>
                  </a:ext>
                </a:extLst>
              </a:tr>
            </a:tbl>
          </a:graphicData>
        </a:graphic>
      </p:graphicFrame>
    </p:spTree>
    <p:extLst>
      <p:ext uri="{BB962C8B-B14F-4D97-AF65-F5344CB8AC3E}">
        <p14:creationId xmlns:p14="http://schemas.microsoft.com/office/powerpoint/2010/main" val="19155155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SAMPLE 8</a:t>
            </a:r>
            <a:endParaRPr lang="en-US" dirty="0"/>
          </a:p>
        </p:txBody>
      </p:sp>
      <p:sp>
        <p:nvSpPr>
          <p:cNvPr id="3" name="Text Placeholder 2"/>
          <p:cNvSpPr>
            <a:spLocks noGrp="1"/>
          </p:cNvSpPr>
          <p:nvPr>
            <p:ph type="body" sz="quarter" idx="13"/>
          </p:nvPr>
        </p:nvSpPr>
        <p:spPr/>
        <p:txBody>
          <a:bodyPr/>
          <a:lstStyle/>
          <a:p>
            <a:r>
              <a:rPr lang="en-GB" dirty="0"/>
              <a:t>Table to monitor specific sizing metrics with evolution regarding previous snapshot </a:t>
            </a:r>
            <a:endParaRPr lang="en-US" dirty="0"/>
          </a:p>
          <a:p>
            <a:r>
              <a:rPr lang="en-US" sz="1400" dirty="0"/>
              <a:t>TABLE;GENERIC_TABLE;COL1=SNAPSHOTS,ROW1=METRICS,METRICS=10151|10107|10152|10154|10161,SNAPSHOTS=ALL</a:t>
            </a:r>
          </a:p>
          <a:p>
            <a:endParaRPr lang="en-US" sz="1400" dirty="0"/>
          </a:p>
          <a:p>
            <a:endParaRPr lang="en-US" sz="1400" dirty="0"/>
          </a:p>
          <a:p>
            <a:pPr marL="0" indent="0">
              <a:buNone/>
            </a:pPr>
            <a:endParaRPr lang="en-US" sz="1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603" y="127459"/>
            <a:ext cx="655797" cy="657255"/>
          </a:xfrm>
          <a:prstGeom prst="rect">
            <a:avLst/>
          </a:prstGeom>
        </p:spPr>
      </p:pic>
      <p:graphicFrame>
        <p:nvGraphicFramePr>
          <p:cNvPr id="8" name="Table 7" descr="TABLE;GENERIC_TABLE;COL1=SNAPSHOTS,ROW1=METRICS,METRICS=10151|10107|10152|10154|10161,SNAPSHOTS=ALL"/>
          <p:cNvGraphicFramePr>
            <a:graphicFrameLocks noGrp="1"/>
          </p:cNvGraphicFramePr>
          <p:nvPr/>
        </p:nvGraphicFramePr>
        <p:xfrm>
          <a:off x="1906325" y="2799675"/>
          <a:ext cx="8412480" cy="2225040"/>
        </p:xfrm>
        <a:graphic>
          <a:graphicData uri="http://schemas.openxmlformats.org/drawingml/2006/table">
            <a:tbl>
              <a:tblPr firstRow="1" bandRow="1">
                <a:tableStyleId>{93296810-A885-4BE3-A3E7-6D5BEEA58F35}</a:tableStyleId>
              </a:tblPr>
              <a:tblGrid>
                <a:gridCol w="2011680">
                  <a:extLst>
                    <a:ext uri="{9D8B030D-6E8A-4147-A177-3AD203B41FA5}">
                      <a16:colId xmlns:a16="http://schemas.microsoft.com/office/drawing/2014/main" val="2686098126"/>
                    </a:ext>
                  </a:extLst>
                </a:gridCol>
                <a:gridCol w="1920240">
                  <a:extLst>
                    <a:ext uri="{9D8B030D-6E8A-4147-A177-3AD203B41FA5}">
                      <a16:colId xmlns:a16="http://schemas.microsoft.com/office/drawing/2014/main" val="4068201546"/>
                    </a:ext>
                  </a:extLst>
                </a:gridCol>
                <a:gridCol w="1920240">
                  <a:extLst>
                    <a:ext uri="{9D8B030D-6E8A-4147-A177-3AD203B41FA5}">
                      <a16:colId xmlns:a16="http://schemas.microsoft.com/office/drawing/2014/main" val="20002"/>
                    </a:ext>
                  </a:extLst>
                </a:gridCol>
                <a:gridCol w="1280160">
                  <a:extLst>
                    <a:ext uri="{9D8B030D-6E8A-4147-A177-3AD203B41FA5}">
                      <a16:colId xmlns:a16="http://schemas.microsoft.com/office/drawing/2014/main" val="20003"/>
                    </a:ext>
                  </a:extLst>
                </a:gridCol>
                <a:gridCol w="1280160">
                  <a:extLst>
                    <a:ext uri="{9D8B030D-6E8A-4147-A177-3AD203B41FA5}">
                      <a16:colId xmlns:a16="http://schemas.microsoft.com/office/drawing/2014/main" val="20004"/>
                    </a:ext>
                  </a:extLst>
                </a:gridCol>
              </a:tblGrid>
              <a:tr h="370840">
                <a:tc>
                  <a:txBody>
                    <a:bodyPr/>
                    <a:lstStyle/>
                    <a:p>
                      <a:r>
                        <a:rPr lang="en-US" sz="1200" dirty="0"/>
                        <a:t>Metrics</a:t>
                      </a:r>
                    </a:p>
                  </a:txBody>
                  <a:tcPr anchor="ctr"/>
                </a:tc>
                <a:tc>
                  <a:txBody>
                    <a:bodyPr/>
                    <a:lstStyle/>
                    <a:p>
                      <a:pPr algn="ctr"/>
                      <a:r>
                        <a:rPr lang="en-US" sz="1200" dirty="0"/>
                        <a:t>Current snapshot</a:t>
                      </a:r>
                    </a:p>
                  </a:txBody>
                  <a:tcPr anchor="ctr"/>
                </a:tc>
                <a:tc>
                  <a:txBody>
                    <a:bodyPr/>
                    <a:lstStyle/>
                    <a:p>
                      <a:pPr algn="ctr"/>
                      <a:r>
                        <a:rPr lang="en-US" sz="1200" dirty="0"/>
                        <a:t>Previous snapshot</a:t>
                      </a:r>
                    </a:p>
                  </a:txBody>
                  <a:tcPr anchor="ctr"/>
                </a:tc>
                <a:tc>
                  <a:txBody>
                    <a:bodyPr/>
                    <a:lstStyle/>
                    <a:p>
                      <a:pPr algn="ctr"/>
                      <a:r>
                        <a:rPr lang="en-US" sz="1200" dirty="0"/>
                        <a:t>Evolution</a:t>
                      </a:r>
                    </a:p>
                  </a:txBody>
                  <a:tcPr anchor="ctr"/>
                </a:tc>
                <a:tc>
                  <a:txBody>
                    <a:bodyPr/>
                    <a:lstStyle/>
                    <a:p>
                      <a:pPr algn="ctr"/>
                      <a:r>
                        <a:rPr lang="en-US" sz="1200" dirty="0"/>
                        <a:t>% Evolution</a:t>
                      </a:r>
                    </a:p>
                  </a:txBody>
                  <a:tcPr anchor="ctr"/>
                </a:tc>
                <a:extLst>
                  <a:ext uri="{0D108BD9-81ED-4DB2-BD59-A6C34878D82A}">
                    <a16:rowId xmlns:a16="http://schemas.microsoft.com/office/drawing/2014/main" val="1266671279"/>
                  </a:ext>
                </a:extLst>
              </a:tr>
              <a:tr h="370840">
                <a:tc>
                  <a:txBody>
                    <a:bodyPr/>
                    <a:lstStyle/>
                    <a:p>
                      <a:r>
                        <a:rPr lang="en-US" sz="1200" dirty="0"/>
                        <a:t>Number of Code Lines</a:t>
                      </a:r>
                    </a:p>
                  </a:txBody>
                  <a:tcPr anchor="ctr"/>
                </a:tc>
                <a:tc>
                  <a:txBody>
                    <a:bodyPr/>
                    <a:lstStyle/>
                    <a:p>
                      <a:pPr algn="ctr"/>
                      <a:r>
                        <a:rPr lang="en-US" sz="1200" dirty="0"/>
                        <a:t>number</a:t>
                      </a:r>
                    </a:p>
                  </a:txBody>
                  <a:tcPr anchor="ctr"/>
                </a:tc>
                <a:tc>
                  <a:txBody>
                    <a:bodyPr/>
                    <a:lstStyle/>
                    <a:p>
                      <a:pPr algn="ctr"/>
                      <a:r>
                        <a:rPr lang="en-US" sz="1200" dirty="0"/>
                        <a:t>number</a:t>
                      </a:r>
                    </a:p>
                  </a:txBody>
                  <a:tcPr anchor="ctr"/>
                </a:tc>
                <a:tc>
                  <a:txBody>
                    <a:bodyPr/>
                    <a:lstStyle/>
                    <a:p>
                      <a:pPr algn="ctr"/>
                      <a:r>
                        <a:rPr lang="en-US" sz="1200" dirty="0"/>
                        <a:t>number</a:t>
                      </a:r>
                    </a:p>
                  </a:txBody>
                  <a:tcPr anchor="ctr"/>
                </a:tc>
                <a:tc>
                  <a:txBody>
                    <a:bodyPr/>
                    <a:lstStyle/>
                    <a:p>
                      <a:pPr algn="ctr"/>
                      <a:r>
                        <a:rPr lang="en-US" sz="1200" dirty="0"/>
                        <a:t>number</a:t>
                      </a:r>
                    </a:p>
                  </a:txBody>
                  <a:tcPr anchor="ctr"/>
                </a:tc>
                <a:extLst>
                  <a:ext uri="{0D108BD9-81ED-4DB2-BD59-A6C34878D82A}">
                    <a16:rowId xmlns:a16="http://schemas.microsoft.com/office/drawing/2014/main" val="651313564"/>
                  </a:ext>
                </a:extLst>
              </a:tr>
              <a:tr h="370840">
                <a:tc>
                  <a:txBody>
                    <a:bodyPr/>
                    <a:lstStyle/>
                    <a:p>
                      <a:r>
                        <a:rPr lang="en-US" sz="1200" dirty="0"/>
                        <a:t>Number of Comment Lines</a:t>
                      </a:r>
                    </a:p>
                  </a:txBody>
                  <a:tcPr anchor="ctr"/>
                </a:tc>
                <a:tc>
                  <a:txBody>
                    <a:bodyPr/>
                    <a:lstStyle/>
                    <a:p>
                      <a:pPr algn="ctr"/>
                      <a:r>
                        <a:rPr lang="en-US" sz="1200" dirty="0"/>
                        <a:t>number</a:t>
                      </a:r>
                    </a:p>
                  </a:txBody>
                  <a:tcPr anchor="ctr"/>
                </a:tc>
                <a:tc>
                  <a:txBody>
                    <a:bodyPr/>
                    <a:lstStyle/>
                    <a:p>
                      <a:pPr algn="ctr"/>
                      <a:r>
                        <a:rPr lang="en-US" sz="1200" dirty="0"/>
                        <a:t>number</a:t>
                      </a:r>
                    </a:p>
                  </a:txBody>
                  <a:tcPr anchor="ctr"/>
                </a:tc>
                <a:tc>
                  <a:txBody>
                    <a:bodyPr/>
                    <a:lstStyle/>
                    <a:p>
                      <a:pPr algn="ctr"/>
                      <a:r>
                        <a:rPr lang="en-US" sz="1200" dirty="0"/>
                        <a:t>number</a:t>
                      </a:r>
                    </a:p>
                  </a:txBody>
                  <a:tcPr anchor="ctr"/>
                </a:tc>
                <a:tc>
                  <a:txBody>
                    <a:bodyPr/>
                    <a:lstStyle/>
                    <a:p>
                      <a:pPr algn="ctr"/>
                      <a:r>
                        <a:rPr lang="en-US" sz="1200" dirty="0"/>
                        <a:t>number</a:t>
                      </a:r>
                    </a:p>
                  </a:txBody>
                  <a:tcPr anchor="ctr"/>
                </a:tc>
                <a:extLst>
                  <a:ext uri="{0D108BD9-81ED-4DB2-BD59-A6C34878D82A}">
                    <a16:rowId xmlns:a16="http://schemas.microsoft.com/office/drawing/2014/main" val="258950862"/>
                  </a:ext>
                </a:extLst>
              </a:tr>
              <a:tr h="370840">
                <a:tc>
                  <a:txBody>
                    <a:bodyPr/>
                    <a:lstStyle/>
                    <a:p>
                      <a:r>
                        <a:rPr lang="en-US" sz="1200" dirty="0"/>
                        <a:t>Number of Artifacts</a:t>
                      </a:r>
                    </a:p>
                  </a:txBody>
                  <a:tcPr anchor="ctr"/>
                </a:tc>
                <a:tc>
                  <a:txBody>
                    <a:bodyPr/>
                    <a:lstStyle/>
                    <a:p>
                      <a:pPr algn="ctr"/>
                      <a:r>
                        <a:rPr lang="en-US" sz="1200" dirty="0"/>
                        <a:t>number</a:t>
                      </a:r>
                    </a:p>
                  </a:txBody>
                  <a:tcPr anchor="ctr"/>
                </a:tc>
                <a:tc>
                  <a:txBody>
                    <a:bodyPr/>
                    <a:lstStyle/>
                    <a:p>
                      <a:pPr algn="ctr"/>
                      <a:r>
                        <a:rPr lang="en-US" sz="1200" dirty="0"/>
                        <a:t>number</a:t>
                      </a:r>
                    </a:p>
                  </a:txBody>
                  <a:tcPr anchor="ctr"/>
                </a:tc>
                <a:tc>
                  <a:txBody>
                    <a:bodyPr/>
                    <a:lstStyle/>
                    <a:p>
                      <a:pPr algn="ctr"/>
                      <a:r>
                        <a:rPr lang="en-US" sz="1200" dirty="0"/>
                        <a:t>number</a:t>
                      </a:r>
                    </a:p>
                  </a:txBody>
                  <a:tcPr anchor="ctr"/>
                </a:tc>
                <a:tc>
                  <a:txBody>
                    <a:bodyPr/>
                    <a:lstStyle/>
                    <a:p>
                      <a:pPr algn="ctr"/>
                      <a:r>
                        <a:rPr lang="en-US" sz="1200" dirty="0"/>
                        <a:t>number</a:t>
                      </a:r>
                    </a:p>
                  </a:txBody>
                  <a:tcPr anchor="ctr"/>
                </a:tc>
                <a:extLst>
                  <a:ext uri="{0D108BD9-81ED-4DB2-BD59-A6C34878D82A}">
                    <a16:rowId xmlns:a16="http://schemas.microsoft.com/office/drawing/2014/main" val="396502939"/>
                  </a:ext>
                </a:extLst>
              </a:tr>
              <a:tr h="370840">
                <a:tc>
                  <a:txBody>
                    <a:bodyPr/>
                    <a:lstStyle/>
                    <a:p>
                      <a:r>
                        <a:rPr lang="en-US" sz="1200" dirty="0"/>
                        <a:t>Number of Files</a:t>
                      </a:r>
                    </a:p>
                  </a:txBody>
                  <a:tcPr anchor="ctr"/>
                </a:tc>
                <a:tc>
                  <a:txBody>
                    <a:bodyPr/>
                    <a:lstStyle/>
                    <a:p>
                      <a:pPr algn="ctr"/>
                      <a:r>
                        <a:rPr lang="en-US" sz="1200" dirty="0"/>
                        <a:t>number</a:t>
                      </a:r>
                    </a:p>
                  </a:txBody>
                  <a:tcPr anchor="ctr"/>
                </a:tc>
                <a:tc>
                  <a:txBody>
                    <a:bodyPr/>
                    <a:lstStyle/>
                    <a:p>
                      <a:pPr algn="ctr"/>
                      <a:r>
                        <a:rPr lang="en-US" sz="1200" dirty="0"/>
                        <a:t>number</a:t>
                      </a:r>
                    </a:p>
                  </a:txBody>
                  <a:tcPr anchor="ctr"/>
                </a:tc>
                <a:tc>
                  <a:txBody>
                    <a:bodyPr/>
                    <a:lstStyle/>
                    <a:p>
                      <a:pPr algn="ctr"/>
                      <a:r>
                        <a:rPr lang="en-US" sz="1200" dirty="0"/>
                        <a:t>number</a:t>
                      </a:r>
                    </a:p>
                  </a:txBody>
                  <a:tcPr anchor="ctr"/>
                </a:tc>
                <a:tc>
                  <a:txBody>
                    <a:bodyPr/>
                    <a:lstStyle/>
                    <a:p>
                      <a:pPr algn="ctr"/>
                      <a:r>
                        <a:rPr lang="en-US" sz="1200" dirty="0"/>
                        <a:t>number</a:t>
                      </a:r>
                    </a:p>
                  </a:txBody>
                  <a:tcPr anchor="ctr"/>
                </a:tc>
                <a:extLst>
                  <a:ext uri="{0D108BD9-81ED-4DB2-BD59-A6C34878D82A}">
                    <a16:rowId xmlns:a16="http://schemas.microsoft.com/office/drawing/2014/main" val="798638133"/>
                  </a:ext>
                </a:extLst>
              </a:tr>
              <a:tr h="370840">
                <a:tc>
                  <a:txBody>
                    <a:bodyPr/>
                    <a:lstStyle/>
                    <a:p>
                      <a:r>
                        <a:rPr lang="en-US" sz="1200" dirty="0"/>
                        <a:t>Number of Methods</a:t>
                      </a:r>
                    </a:p>
                  </a:txBody>
                  <a:tcPr anchor="ctr"/>
                </a:tc>
                <a:tc>
                  <a:txBody>
                    <a:bodyPr/>
                    <a:lstStyle/>
                    <a:p>
                      <a:pPr algn="ctr"/>
                      <a:r>
                        <a:rPr lang="en-US" sz="1200" dirty="0"/>
                        <a:t>number</a:t>
                      </a:r>
                    </a:p>
                  </a:txBody>
                  <a:tcPr anchor="ctr"/>
                </a:tc>
                <a:tc>
                  <a:txBody>
                    <a:bodyPr/>
                    <a:lstStyle/>
                    <a:p>
                      <a:pPr algn="ctr"/>
                      <a:r>
                        <a:rPr lang="en-US" sz="1200" dirty="0"/>
                        <a:t>number</a:t>
                      </a:r>
                    </a:p>
                  </a:txBody>
                  <a:tcPr anchor="ctr"/>
                </a:tc>
                <a:tc>
                  <a:txBody>
                    <a:bodyPr/>
                    <a:lstStyle/>
                    <a:p>
                      <a:pPr algn="ctr"/>
                      <a:r>
                        <a:rPr lang="en-US" sz="1200" dirty="0"/>
                        <a:t>number</a:t>
                      </a:r>
                    </a:p>
                  </a:txBody>
                  <a:tcPr anchor="ctr"/>
                </a:tc>
                <a:tc>
                  <a:txBody>
                    <a:bodyPr/>
                    <a:lstStyle/>
                    <a:p>
                      <a:pPr algn="ctr"/>
                      <a:r>
                        <a:rPr lang="en-US" sz="1200" dirty="0"/>
                        <a:t>number</a:t>
                      </a:r>
                    </a:p>
                  </a:txBody>
                  <a:tcPr anchor="ctr"/>
                </a:tc>
                <a:extLst>
                  <a:ext uri="{0D108BD9-81ED-4DB2-BD59-A6C34878D82A}">
                    <a16:rowId xmlns:a16="http://schemas.microsoft.com/office/drawing/2014/main" val="1160819079"/>
                  </a:ext>
                </a:extLst>
              </a:tr>
            </a:tbl>
          </a:graphicData>
        </a:graphic>
      </p:graphicFrame>
    </p:spTree>
    <p:extLst>
      <p:ext uri="{BB962C8B-B14F-4D97-AF65-F5344CB8AC3E}">
        <p14:creationId xmlns:p14="http://schemas.microsoft.com/office/powerpoint/2010/main" val="36535181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SAMPLE 9</a:t>
            </a:r>
          </a:p>
        </p:txBody>
      </p:sp>
      <p:sp>
        <p:nvSpPr>
          <p:cNvPr id="3" name="Text Placeholder 2"/>
          <p:cNvSpPr>
            <a:spLocks noGrp="1"/>
          </p:cNvSpPr>
          <p:nvPr>
            <p:ph type="body" sz="quarter" idx="13"/>
          </p:nvPr>
        </p:nvSpPr>
        <p:spPr/>
        <p:txBody>
          <a:bodyPr/>
          <a:lstStyle/>
          <a:p>
            <a:r>
              <a:rPr lang="en-GB" dirty="0"/>
              <a:t>Table to monitor quality standard violations evolution</a:t>
            </a:r>
            <a:endParaRPr lang="en-US" dirty="0"/>
          </a:p>
          <a:p>
            <a:r>
              <a:rPr lang="en-US" sz="1400" dirty="0"/>
              <a:t>TABLE;GENERIC_TABLE;COL1=VIOLATIONS,ROW1=METRICS,METRICS=CWE,VIOLATIONS=ALL</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603" y="127459"/>
            <a:ext cx="655797" cy="657255"/>
          </a:xfrm>
          <a:prstGeom prst="rect">
            <a:avLst/>
          </a:prstGeom>
        </p:spPr>
      </p:pic>
      <p:graphicFrame>
        <p:nvGraphicFramePr>
          <p:cNvPr id="6" name="Table 5" descr="TABLE;GENERIC_TABLE;COL1=VIOLATIONS,ROW1=METRICS,METRICS=CWE,VIOLATIONS=ALL"/>
          <p:cNvGraphicFramePr>
            <a:graphicFrameLocks noGrp="1"/>
          </p:cNvGraphicFramePr>
          <p:nvPr>
            <p:extLst>
              <p:ext uri="{D42A27DB-BD31-4B8C-83A1-F6EECF244321}">
                <p14:modId xmlns:p14="http://schemas.microsoft.com/office/powerpoint/2010/main" val="223356689"/>
              </p:ext>
            </p:extLst>
          </p:nvPr>
        </p:nvGraphicFramePr>
        <p:xfrm>
          <a:off x="738231" y="2647274"/>
          <a:ext cx="9387280" cy="1371600"/>
        </p:xfrm>
        <a:graphic>
          <a:graphicData uri="http://schemas.openxmlformats.org/drawingml/2006/table">
            <a:tbl>
              <a:tblPr firstRow="1" bandRow="1">
                <a:tableStyleId>{68D230F3-CF80-4859-8CE7-A43EE81993B5}</a:tableStyleId>
              </a:tblPr>
              <a:tblGrid>
                <a:gridCol w="3758268">
                  <a:extLst>
                    <a:ext uri="{9D8B030D-6E8A-4147-A177-3AD203B41FA5}">
                      <a16:colId xmlns:a16="http://schemas.microsoft.com/office/drawing/2014/main" val="2686098126"/>
                    </a:ext>
                  </a:extLst>
                </a:gridCol>
                <a:gridCol w="1895912">
                  <a:extLst>
                    <a:ext uri="{9D8B030D-6E8A-4147-A177-3AD203B41FA5}">
                      <a16:colId xmlns:a16="http://schemas.microsoft.com/office/drawing/2014/main" val="562011525"/>
                    </a:ext>
                  </a:extLst>
                </a:gridCol>
                <a:gridCol w="1904301">
                  <a:extLst>
                    <a:ext uri="{9D8B030D-6E8A-4147-A177-3AD203B41FA5}">
                      <a16:colId xmlns:a16="http://schemas.microsoft.com/office/drawing/2014/main" val="4068201546"/>
                    </a:ext>
                  </a:extLst>
                </a:gridCol>
                <a:gridCol w="1828799">
                  <a:extLst>
                    <a:ext uri="{9D8B030D-6E8A-4147-A177-3AD203B41FA5}">
                      <a16:colId xmlns:a16="http://schemas.microsoft.com/office/drawing/2014/main" val="20002"/>
                    </a:ext>
                  </a:extLst>
                </a:gridCol>
              </a:tblGrid>
              <a:tr h="191479">
                <a:tc>
                  <a:txBody>
                    <a:bodyPr/>
                    <a:lstStyle/>
                    <a:p>
                      <a:r>
                        <a:rPr lang="en-US" sz="900" dirty="0"/>
                        <a:t>Metrics</a:t>
                      </a:r>
                    </a:p>
                  </a:txBody>
                  <a:tcPr anchor="ctr"/>
                </a:tc>
                <a:tc>
                  <a:txBody>
                    <a:bodyPr/>
                    <a:lstStyle/>
                    <a:p>
                      <a:pPr algn="ctr"/>
                      <a:r>
                        <a:rPr lang="en-US" sz="900" dirty="0"/>
                        <a:t>Added Violations</a:t>
                      </a:r>
                    </a:p>
                  </a:txBody>
                  <a:tcPr anchor="ctr"/>
                </a:tc>
                <a:tc>
                  <a:txBody>
                    <a:bodyPr/>
                    <a:lstStyle/>
                    <a:p>
                      <a:pPr algn="ctr"/>
                      <a:r>
                        <a:rPr lang="en-US" sz="900" dirty="0"/>
                        <a:t>Removed Violations</a:t>
                      </a:r>
                    </a:p>
                  </a:txBody>
                  <a:tcPr anchor="ctr"/>
                </a:tc>
                <a:tc>
                  <a:txBody>
                    <a:bodyPr/>
                    <a:lstStyle/>
                    <a:p>
                      <a:pPr algn="ctr"/>
                      <a:r>
                        <a:rPr lang="en-US" sz="900" dirty="0"/>
                        <a:t>Total Violations</a:t>
                      </a:r>
                    </a:p>
                  </a:txBody>
                  <a:tcPr anchor="ctr"/>
                </a:tc>
                <a:extLst>
                  <a:ext uri="{0D108BD9-81ED-4DB2-BD59-A6C34878D82A}">
                    <a16:rowId xmlns:a16="http://schemas.microsoft.com/office/drawing/2014/main" val="1266671279"/>
                  </a:ext>
                </a:extLst>
              </a:tr>
              <a:tr h="191479">
                <a:tc>
                  <a:txBody>
                    <a:bodyPr/>
                    <a:lstStyle/>
                    <a:p>
                      <a:r>
                        <a:rPr lang="en-US" sz="900" dirty="0"/>
                        <a:t>Metric 1</a:t>
                      </a:r>
                    </a:p>
                  </a:txBody>
                  <a:tcPr anchor="ctr"/>
                </a:tc>
                <a:tc>
                  <a:txBody>
                    <a:bodyPr/>
                    <a:lstStyle/>
                    <a:p>
                      <a:pPr algn="ctr"/>
                      <a:r>
                        <a:rPr lang="en-US" sz="900" dirty="0"/>
                        <a:t>number</a:t>
                      </a:r>
                    </a:p>
                  </a:txBody>
                  <a:tcPr anchor="ctr"/>
                </a:tc>
                <a:tc>
                  <a:txBody>
                    <a:bodyPr/>
                    <a:lstStyle/>
                    <a:p>
                      <a:pPr algn="ctr"/>
                      <a:r>
                        <a:rPr lang="en-US" sz="900" dirty="0"/>
                        <a:t>number</a:t>
                      </a:r>
                    </a:p>
                  </a:txBody>
                  <a:tcPr anchor="ctr"/>
                </a:tc>
                <a:tc>
                  <a:txBody>
                    <a:bodyPr/>
                    <a:lstStyle/>
                    <a:p>
                      <a:pPr algn="ctr"/>
                      <a:r>
                        <a:rPr lang="en-US" sz="900" dirty="0"/>
                        <a:t>number</a:t>
                      </a:r>
                    </a:p>
                  </a:txBody>
                  <a:tcPr anchor="ctr"/>
                </a:tc>
                <a:extLst>
                  <a:ext uri="{0D108BD9-81ED-4DB2-BD59-A6C34878D82A}">
                    <a16:rowId xmlns:a16="http://schemas.microsoft.com/office/drawing/2014/main" val="651313564"/>
                  </a:ext>
                </a:extLst>
              </a:tr>
              <a:tr h="191479">
                <a:tc>
                  <a:txBody>
                    <a:bodyPr/>
                    <a:lstStyle/>
                    <a:p>
                      <a:r>
                        <a:rPr lang="en-US" sz="900" dirty="0"/>
                        <a:t>Metric 2</a:t>
                      </a:r>
                    </a:p>
                  </a:txBody>
                  <a:tcPr anchor="ctr"/>
                </a:tc>
                <a:tc>
                  <a:txBody>
                    <a:bodyPr/>
                    <a:lstStyle/>
                    <a:p>
                      <a:pPr algn="ctr"/>
                      <a:r>
                        <a:rPr lang="en-US" sz="900" dirty="0"/>
                        <a:t>number</a:t>
                      </a:r>
                    </a:p>
                  </a:txBody>
                  <a:tcPr anchor="ctr"/>
                </a:tc>
                <a:tc>
                  <a:txBody>
                    <a:bodyPr/>
                    <a:lstStyle/>
                    <a:p>
                      <a:pPr algn="ctr"/>
                      <a:r>
                        <a:rPr lang="en-US" sz="900" dirty="0"/>
                        <a:t>number</a:t>
                      </a:r>
                    </a:p>
                  </a:txBody>
                  <a:tcPr anchor="ctr"/>
                </a:tc>
                <a:tc>
                  <a:txBody>
                    <a:bodyPr/>
                    <a:lstStyle/>
                    <a:p>
                      <a:pPr algn="ctr"/>
                      <a:r>
                        <a:rPr lang="en-US" sz="900" dirty="0"/>
                        <a:t>number</a:t>
                      </a:r>
                    </a:p>
                  </a:txBody>
                  <a:tcPr anchor="ctr"/>
                </a:tc>
                <a:extLst>
                  <a:ext uri="{0D108BD9-81ED-4DB2-BD59-A6C34878D82A}">
                    <a16:rowId xmlns:a16="http://schemas.microsoft.com/office/drawing/2014/main" val="258950862"/>
                  </a:ext>
                </a:extLst>
              </a:tr>
              <a:tr h="191479">
                <a:tc>
                  <a:txBody>
                    <a:bodyPr/>
                    <a:lstStyle/>
                    <a:p>
                      <a:r>
                        <a:rPr lang="en-US" sz="900" dirty="0"/>
                        <a:t>metric 3</a:t>
                      </a:r>
                    </a:p>
                  </a:txBody>
                  <a:tcPr anchor="ctr"/>
                </a:tc>
                <a:tc>
                  <a:txBody>
                    <a:bodyPr/>
                    <a:lstStyle/>
                    <a:p>
                      <a:pPr algn="ctr"/>
                      <a:r>
                        <a:rPr lang="en-US" sz="900" dirty="0"/>
                        <a:t>number</a:t>
                      </a:r>
                    </a:p>
                  </a:txBody>
                  <a:tcPr anchor="ctr"/>
                </a:tc>
                <a:tc>
                  <a:txBody>
                    <a:bodyPr/>
                    <a:lstStyle/>
                    <a:p>
                      <a:pPr algn="ctr"/>
                      <a:r>
                        <a:rPr lang="en-US" sz="900" dirty="0"/>
                        <a:t>number</a:t>
                      </a:r>
                    </a:p>
                  </a:txBody>
                  <a:tcPr anchor="ctr"/>
                </a:tc>
                <a:tc>
                  <a:txBody>
                    <a:bodyPr/>
                    <a:lstStyle/>
                    <a:p>
                      <a:pPr algn="ctr"/>
                      <a:r>
                        <a:rPr lang="en-US" sz="900" dirty="0"/>
                        <a:t>number</a:t>
                      </a:r>
                    </a:p>
                  </a:txBody>
                  <a:tcPr anchor="ctr"/>
                </a:tc>
                <a:extLst>
                  <a:ext uri="{0D108BD9-81ED-4DB2-BD59-A6C34878D82A}">
                    <a16:rowId xmlns:a16="http://schemas.microsoft.com/office/drawing/2014/main" val="396502939"/>
                  </a:ext>
                </a:extLst>
              </a:tr>
              <a:tr h="191479">
                <a:tc>
                  <a:txBody>
                    <a:bodyPr/>
                    <a:lstStyle/>
                    <a:p>
                      <a:r>
                        <a:rPr lang="en-US" sz="900" dirty="0"/>
                        <a:t>metric 4</a:t>
                      </a:r>
                    </a:p>
                  </a:txBody>
                  <a:tcPr anchor="ctr"/>
                </a:tc>
                <a:tc>
                  <a:txBody>
                    <a:bodyPr/>
                    <a:lstStyle/>
                    <a:p>
                      <a:pPr algn="ctr"/>
                      <a:r>
                        <a:rPr lang="en-US" sz="900" dirty="0"/>
                        <a:t>number</a:t>
                      </a:r>
                    </a:p>
                  </a:txBody>
                  <a:tcPr anchor="ctr"/>
                </a:tc>
                <a:tc>
                  <a:txBody>
                    <a:bodyPr/>
                    <a:lstStyle/>
                    <a:p>
                      <a:pPr algn="ctr"/>
                      <a:r>
                        <a:rPr lang="en-US" sz="900" dirty="0"/>
                        <a:t>number</a:t>
                      </a:r>
                    </a:p>
                  </a:txBody>
                  <a:tcPr anchor="ctr"/>
                </a:tc>
                <a:tc>
                  <a:txBody>
                    <a:bodyPr/>
                    <a:lstStyle/>
                    <a:p>
                      <a:pPr algn="ctr"/>
                      <a:r>
                        <a:rPr lang="en-US" sz="900" dirty="0"/>
                        <a:t>number</a:t>
                      </a:r>
                    </a:p>
                  </a:txBody>
                  <a:tcPr anchor="ctr"/>
                </a:tc>
                <a:extLst>
                  <a:ext uri="{0D108BD9-81ED-4DB2-BD59-A6C34878D82A}">
                    <a16:rowId xmlns:a16="http://schemas.microsoft.com/office/drawing/2014/main" val="798638133"/>
                  </a:ext>
                </a:extLst>
              </a:tr>
              <a:tr h="191479">
                <a:tc>
                  <a:txBody>
                    <a:bodyPr/>
                    <a:lstStyle/>
                    <a:p>
                      <a:r>
                        <a:rPr lang="en-US" sz="900" dirty="0"/>
                        <a:t>…</a:t>
                      </a:r>
                    </a:p>
                  </a:txBody>
                  <a:tcPr anchor="ctr"/>
                </a:tc>
                <a:tc>
                  <a:txBody>
                    <a:bodyPr/>
                    <a:lstStyle/>
                    <a:p>
                      <a:pPr algn="ctr"/>
                      <a:r>
                        <a:rPr lang="en-US" sz="900" dirty="0"/>
                        <a:t>number</a:t>
                      </a:r>
                    </a:p>
                  </a:txBody>
                  <a:tcPr anchor="ctr"/>
                </a:tc>
                <a:tc>
                  <a:txBody>
                    <a:bodyPr/>
                    <a:lstStyle/>
                    <a:p>
                      <a:pPr algn="ctr"/>
                      <a:r>
                        <a:rPr lang="en-US" sz="900" dirty="0"/>
                        <a:t>number</a:t>
                      </a:r>
                    </a:p>
                  </a:txBody>
                  <a:tcPr anchor="ctr"/>
                </a:tc>
                <a:tc>
                  <a:txBody>
                    <a:bodyPr/>
                    <a:lstStyle/>
                    <a:p>
                      <a:pPr algn="ctr"/>
                      <a:r>
                        <a:rPr lang="en-US" sz="900" dirty="0"/>
                        <a:t>number</a:t>
                      </a:r>
                    </a:p>
                  </a:txBody>
                  <a:tcPr anchor="ctr"/>
                </a:tc>
                <a:extLst>
                  <a:ext uri="{0D108BD9-81ED-4DB2-BD59-A6C34878D82A}">
                    <a16:rowId xmlns:a16="http://schemas.microsoft.com/office/drawing/2014/main" val="1160819079"/>
                  </a:ext>
                </a:extLst>
              </a:tr>
            </a:tbl>
          </a:graphicData>
        </a:graphic>
      </p:graphicFrame>
      <p:sp>
        <p:nvSpPr>
          <p:cNvPr id="7" name="TextBox 6">
            <a:extLst>
              <a:ext uri="{FF2B5EF4-FFF2-40B4-BE49-F238E27FC236}">
                <a16:creationId xmlns:a16="http://schemas.microsoft.com/office/drawing/2014/main" id="{9CF13E4E-18E2-42F1-847D-F0CB31034E36}"/>
              </a:ext>
            </a:extLst>
          </p:cNvPr>
          <p:cNvSpPr txBox="1"/>
          <p:nvPr/>
        </p:nvSpPr>
        <p:spPr>
          <a:xfrm>
            <a:off x="609600" y="2093629"/>
            <a:ext cx="10703859" cy="447383"/>
          </a:xfrm>
          <a:prstGeom prst="rect">
            <a:avLst/>
          </a:prstGeom>
        </p:spPr>
        <p:txBody>
          <a:bodyPr vert="horz" wrap="square" lIns="91440" tIns="45720" rIns="91440" bIns="45720" rtlCol="0" anchor="t">
            <a:noAutofit/>
          </a:bodyPr>
          <a:lstStyle>
            <a:defPPr>
              <a:defRPr lang="en-US"/>
            </a:defPPr>
            <a:lvl1pPr>
              <a:defRPr sz="1200">
                <a:solidFill>
                  <a:schemeClr val="tx1">
                    <a:lumMod val="50000"/>
                    <a:lumOff val="50000"/>
                  </a:schemeClr>
                </a:solidFill>
              </a:defRPr>
            </a:lvl1pPr>
          </a:lstStyle>
          <a:p>
            <a:r>
              <a:rPr lang="en-GB" dirty="0"/>
              <a:t>The selection of metrics by standard quality tag name should only be used for an application where the </a:t>
            </a:r>
            <a:r>
              <a:rPr lang="en-GB"/>
              <a:t>extension “Quality Standards Support” </a:t>
            </a:r>
            <a:r>
              <a:rPr lang="en-GB" dirty="0"/>
              <a:t>is installed. If not, no metrics will be selected and </a:t>
            </a:r>
            <a:r>
              <a:rPr lang="en-US" dirty="0"/>
              <a:t>table</a:t>
            </a:r>
            <a:r>
              <a:rPr lang="en-GB" dirty="0"/>
              <a:t> will be empty.</a:t>
            </a:r>
            <a:endParaRPr lang="en-US" dirty="0"/>
          </a:p>
        </p:txBody>
      </p:sp>
    </p:spTree>
    <p:extLst>
      <p:ext uri="{BB962C8B-B14F-4D97-AF65-F5344CB8AC3E}">
        <p14:creationId xmlns:p14="http://schemas.microsoft.com/office/powerpoint/2010/main" val="16555063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SAMPLE 10</a:t>
            </a:r>
          </a:p>
        </p:txBody>
      </p:sp>
      <p:sp>
        <p:nvSpPr>
          <p:cNvPr id="3" name="Text Placeholder 2"/>
          <p:cNvSpPr>
            <a:spLocks noGrp="1"/>
          </p:cNvSpPr>
          <p:nvPr>
            <p:ph type="body" sz="quarter" idx="13"/>
          </p:nvPr>
        </p:nvSpPr>
        <p:spPr/>
        <p:txBody>
          <a:bodyPr/>
          <a:lstStyle/>
          <a:p>
            <a:r>
              <a:rPr lang="en-GB" dirty="0"/>
              <a:t>Table to monitor custom expressions</a:t>
            </a:r>
            <a:endParaRPr lang="en-US" dirty="0"/>
          </a:p>
          <a:p>
            <a:r>
              <a:rPr lang="en-US" sz="1400" dirty="0"/>
              <a:t>TABLE;GENERIC_TABLE;COL1=CUSTOM_EXPRESSIONS,ROW1=MODULES,SNAPSHOTS=CURRENT,</a:t>
            </a:r>
            <a:br>
              <a:rPr lang="en-US" sz="1400" dirty="0"/>
            </a:br>
            <a:r>
              <a:rPr lang="en-US" sz="1400" dirty="0"/>
              <a:t>CUSTOM_EXPRESSIONS=(</a:t>
            </a:r>
            <a:r>
              <a:rPr lang="en-US" sz="1400" dirty="0" err="1"/>
              <a:t>a+b</a:t>
            </a:r>
            <a:r>
              <a:rPr lang="en-US" sz="1400" dirty="0"/>
              <a:t>)/2|c/</a:t>
            </a:r>
            <a:r>
              <a:rPr lang="en-US" sz="1400" dirty="0" err="1"/>
              <a:t>d|e+f,PARAMS</a:t>
            </a:r>
            <a:r>
              <a:rPr lang="en-US" sz="1400" dirty="0"/>
              <a:t>=QR a QR b SZ c SZ d SZ e SZ f,</a:t>
            </a:r>
            <a:br>
              <a:rPr lang="en-US" sz="1400" dirty="0"/>
            </a:br>
            <a:r>
              <a:rPr lang="en-US" sz="1400" dirty="0"/>
              <a:t>a=60013,b=60014,c=67211,d=10151,e=65504,f=65505,MODULES=ALL</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603" y="127459"/>
            <a:ext cx="655797" cy="657255"/>
          </a:xfrm>
          <a:prstGeom prst="rect">
            <a:avLst/>
          </a:prstGeom>
        </p:spPr>
      </p:pic>
      <p:graphicFrame>
        <p:nvGraphicFramePr>
          <p:cNvPr id="6" name="Table 5" descr="TABLE;GENERIC_TABLE;COL1=CUSTOM_EXPRESSIONS,ROW1=MODULES,SNAPSHOTS=CURRENT,CUSTOM_EXPRESSIONS=(a+b)/2|c/d|e+f,PARAMS=QR a QR b SZ c SZ d SZ e SZ f,a=60013,b=60014,c=67211,d=10151,e=65504,f=65505,MODULES=ALL"/>
          <p:cNvGraphicFramePr>
            <a:graphicFrameLocks noGrp="1"/>
          </p:cNvGraphicFramePr>
          <p:nvPr>
            <p:extLst>
              <p:ext uri="{D42A27DB-BD31-4B8C-83A1-F6EECF244321}">
                <p14:modId xmlns:p14="http://schemas.microsoft.com/office/powerpoint/2010/main" val="4072843104"/>
              </p:ext>
            </p:extLst>
          </p:nvPr>
        </p:nvGraphicFramePr>
        <p:xfrm>
          <a:off x="1369461" y="2823369"/>
          <a:ext cx="9036998" cy="1371600"/>
        </p:xfrm>
        <a:graphic>
          <a:graphicData uri="http://schemas.openxmlformats.org/drawingml/2006/table">
            <a:tbl>
              <a:tblPr firstRow="1" bandRow="1">
                <a:tableStyleId>{1E171933-4619-4E11-9A3F-F7608DF75F80}</a:tableStyleId>
              </a:tblPr>
              <a:tblGrid>
                <a:gridCol w="3985549">
                  <a:extLst>
                    <a:ext uri="{9D8B030D-6E8A-4147-A177-3AD203B41FA5}">
                      <a16:colId xmlns:a16="http://schemas.microsoft.com/office/drawing/2014/main" val="2686098126"/>
                    </a:ext>
                  </a:extLst>
                </a:gridCol>
                <a:gridCol w="1744871">
                  <a:extLst>
                    <a:ext uri="{9D8B030D-6E8A-4147-A177-3AD203B41FA5}">
                      <a16:colId xmlns:a16="http://schemas.microsoft.com/office/drawing/2014/main" val="4068201546"/>
                    </a:ext>
                  </a:extLst>
                </a:gridCol>
                <a:gridCol w="1653289">
                  <a:extLst>
                    <a:ext uri="{9D8B030D-6E8A-4147-A177-3AD203B41FA5}">
                      <a16:colId xmlns:a16="http://schemas.microsoft.com/office/drawing/2014/main" val="20002"/>
                    </a:ext>
                  </a:extLst>
                </a:gridCol>
                <a:gridCol w="1653289">
                  <a:extLst>
                    <a:ext uri="{9D8B030D-6E8A-4147-A177-3AD203B41FA5}">
                      <a16:colId xmlns:a16="http://schemas.microsoft.com/office/drawing/2014/main" val="1525733042"/>
                    </a:ext>
                  </a:extLst>
                </a:gridCol>
              </a:tblGrid>
              <a:tr h="191479">
                <a:tc>
                  <a:txBody>
                    <a:bodyPr/>
                    <a:lstStyle/>
                    <a:p>
                      <a:r>
                        <a:rPr lang="en-US" sz="900" dirty="0"/>
                        <a:t>Modules</a:t>
                      </a:r>
                    </a:p>
                  </a:txBody>
                  <a:tcPr anchor="ctr"/>
                </a:tc>
                <a:tc>
                  <a:txBody>
                    <a:bodyPr/>
                    <a:lstStyle/>
                    <a:p>
                      <a:pPr algn="ctr"/>
                      <a:r>
                        <a:rPr lang="en-US" sz="900" dirty="0"/>
                        <a:t>(</a:t>
                      </a:r>
                      <a:r>
                        <a:rPr lang="en-US" sz="900" dirty="0" err="1"/>
                        <a:t>a+b</a:t>
                      </a:r>
                      <a:r>
                        <a:rPr lang="en-US" sz="900" dirty="0"/>
                        <a:t>)/2</a:t>
                      </a:r>
                    </a:p>
                  </a:txBody>
                  <a:tcPr anchor="ctr"/>
                </a:tc>
                <a:tc>
                  <a:txBody>
                    <a:bodyPr/>
                    <a:lstStyle/>
                    <a:p>
                      <a:pPr algn="ctr"/>
                      <a:r>
                        <a:rPr lang="en-US" sz="900" dirty="0"/>
                        <a:t>c/d</a:t>
                      </a:r>
                    </a:p>
                  </a:txBody>
                  <a:tcPr anchor="ctr"/>
                </a:tc>
                <a:tc>
                  <a:txBody>
                    <a:bodyPr/>
                    <a:lstStyle/>
                    <a:p>
                      <a:pPr algn="ctr"/>
                      <a:r>
                        <a:rPr lang="en-US" sz="900" dirty="0" err="1"/>
                        <a:t>e+f</a:t>
                      </a:r>
                      <a:endParaRPr lang="en-US" sz="900" dirty="0"/>
                    </a:p>
                  </a:txBody>
                  <a:tcPr anchor="ctr"/>
                </a:tc>
                <a:extLst>
                  <a:ext uri="{0D108BD9-81ED-4DB2-BD59-A6C34878D82A}">
                    <a16:rowId xmlns:a16="http://schemas.microsoft.com/office/drawing/2014/main" val="1266671279"/>
                  </a:ext>
                </a:extLst>
              </a:tr>
              <a:tr h="191479">
                <a:tc>
                  <a:txBody>
                    <a:bodyPr/>
                    <a:lstStyle/>
                    <a:p>
                      <a:r>
                        <a:rPr lang="en-US" sz="900" dirty="0"/>
                        <a:t>Module 1</a:t>
                      </a:r>
                    </a:p>
                  </a:txBody>
                  <a:tcPr anchor="ctr"/>
                </a:tc>
                <a:tc>
                  <a:txBody>
                    <a:bodyPr/>
                    <a:lstStyle/>
                    <a:p>
                      <a:pPr algn="ctr"/>
                      <a:r>
                        <a:rPr lang="en-US" sz="900" dirty="0"/>
                        <a:t>number</a:t>
                      </a:r>
                    </a:p>
                  </a:txBody>
                  <a:tcPr anchor="ctr"/>
                </a:tc>
                <a:tc>
                  <a:txBody>
                    <a:bodyPr/>
                    <a:lstStyle/>
                    <a:p>
                      <a:pPr algn="ctr"/>
                      <a:r>
                        <a:rPr lang="en-US" sz="900" dirty="0"/>
                        <a:t>number</a:t>
                      </a:r>
                    </a:p>
                  </a:txBody>
                  <a:tcPr anchor="ctr"/>
                </a:tc>
                <a:tc>
                  <a:txBody>
                    <a:bodyPr/>
                    <a:lstStyle/>
                    <a:p>
                      <a:pPr algn="ctr"/>
                      <a:r>
                        <a:rPr lang="en-US" sz="900" dirty="0"/>
                        <a:t>number</a:t>
                      </a:r>
                    </a:p>
                  </a:txBody>
                  <a:tcPr anchor="ctr"/>
                </a:tc>
                <a:extLst>
                  <a:ext uri="{0D108BD9-81ED-4DB2-BD59-A6C34878D82A}">
                    <a16:rowId xmlns:a16="http://schemas.microsoft.com/office/drawing/2014/main" val="651313564"/>
                  </a:ext>
                </a:extLst>
              </a:tr>
              <a:tr h="191479">
                <a:tc>
                  <a:txBody>
                    <a:bodyPr/>
                    <a:lstStyle/>
                    <a:p>
                      <a:r>
                        <a:rPr lang="en-US" sz="900" dirty="0"/>
                        <a:t>Module 2</a:t>
                      </a:r>
                    </a:p>
                  </a:txBody>
                  <a:tcPr anchor="ctr"/>
                </a:tc>
                <a:tc>
                  <a:txBody>
                    <a:bodyPr/>
                    <a:lstStyle/>
                    <a:p>
                      <a:pPr algn="ctr"/>
                      <a:r>
                        <a:rPr lang="en-US" sz="900" dirty="0"/>
                        <a:t>number</a:t>
                      </a:r>
                    </a:p>
                  </a:txBody>
                  <a:tcPr anchor="ctr"/>
                </a:tc>
                <a:tc>
                  <a:txBody>
                    <a:bodyPr/>
                    <a:lstStyle/>
                    <a:p>
                      <a:pPr algn="ctr"/>
                      <a:r>
                        <a:rPr lang="en-US" sz="900" dirty="0"/>
                        <a:t>number</a:t>
                      </a:r>
                    </a:p>
                  </a:txBody>
                  <a:tcPr anchor="ctr"/>
                </a:tc>
                <a:tc>
                  <a:txBody>
                    <a:bodyPr/>
                    <a:lstStyle/>
                    <a:p>
                      <a:pPr algn="ctr"/>
                      <a:r>
                        <a:rPr lang="en-US" sz="900" dirty="0"/>
                        <a:t>number</a:t>
                      </a:r>
                    </a:p>
                  </a:txBody>
                  <a:tcPr anchor="ctr"/>
                </a:tc>
                <a:extLst>
                  <a:ext uri="{0D108BD9-81ED-4DB2-BD59-A6C34878D82A}">
                    <a16:rowId xmlns:a16="http://schemas.microsoft.com/office/drawing/2014/main" val="258950862"/>
                  </a:ext>
                </a:extLst>
              </a:tr>
              <a:tr h="191479">
                <a:tc>
                  <a:txBody>
                    <a:bodyPr/>
                    <a:lstStyle/>
                    <a:p>
                      <a:r>
                        <a:rPr lang="en-US" sz="900" dirty="0"/>
                        <a:t>Module 3</a:t>
                      </a:r>
                    </a:p>
                  </a:txBody>
                  <a:tcPr anchor="ctr"/>
                </a:tc>
                <a:tc>
                  <a:txBody>
                    <a:bodyPr/>
                    <a:lstStyle/>
                    <a:p>
                      <a:pPr algn="ctr"/>
                      <a:r>
                        <a:rPr lang="en-US" sz="900" dirty="0"/>
                        <a:t>number</a:t>
                      </a:r>
                    </a:p>
                  </a:txBody>
                  <a:tcPr anchor="ctr"/>
                </a:tc>
                <a:tc>
                  <a:txBody>
                    <a:bodyPr/>
                    <a:lstStyle/>
                    <a:p>
                      <a:pPr algn="ctr"/>
                      <a:r>
                        <a:rPr lang="en-US" sz="900" dirty="0"/>
                        <a:t>number</a:t>
                      </a:r>
                    </a:p>
                  </a:txBody>
                  <a:tcPr anchor="ctr"/>
                </a:tc>
                <a:tc>
                  <a:txBody>
                    <a:bodyPr/>
                    <a:lstStyle/>
                    <a:p>
                      <a:pPr algn="ctr"/>
                      <a:r>
                        <a:rPr lang="en-US" sz="900" dirty="0"/>
                        <a:t>number</a:t>
                      </a:r>
                    </a:p>
                  </a:txBody>
                  <a:tcPr anchor="ctr"/>
                </a:tc>
                <a:extLst>
                  <a:ext uri="{0D108BD9-81ED-4DB2-BD59-A6C34878D82A}">
                    <a16:rowId xmlns:a16="http://schemas.microsoft.com/office/drawing/2014/main" val="396502939"/>
                  </a:ext>
                </a:extLst>
              </a:tr>
              <a:tr h="191479">
                <a:tc>
                  <a:txBody>
                    <a:bodyPr/>
                    <a:lstStyle/>
                    <a:p>
                      <a:r>
                        <a:rPr lang="en-US" sz="900" dirty="0"/>
                        <a:t>Module 4</a:t>
                      </a:r>
                    </a:p>
                  </a:txBody>
                  <a:tcPr anchor="ctr"/>
                </a:tc>
                <a:tc>
                  <a:txBody>
                    <a:bodyPr/>
                    <a:lstStyle/>
                    <a:p>
                      <a:pPr algn="ctr"/>
                      <a:r>
                        <a:rPr lang="en-US" sz="900" dirty="0"/>
                        <a:t>number</a:t>
                      </a:r>
                    </a:p>
                  </a:txBody>
                  <a:tcPr anchor="ctr"/>
                </a:tc>
                <a:tc>
                  <a:txBody>
                    <a:bodyPr/>
                    <a:lstStyle/>
                    <a:p>
                      <a:pPr algn="ctr"/>
                      <a:r>
                        <a:rPr lang="en-US" sz="900" dirty="0"/>
                        <a:t>number</a:t>
                      </a:r>
                    </a:p>
                  </a:txBody>
                  <a:tcPr anchor="ctr"/>
                </a:tc>
                <a:tc>
                  <a:txBody>
                    <a:bodyPr/>
                    <a:lstStyle/>
                    <a:p>
                      <a:pPr algn="ctr"/>
                      <a:r>
                        <a:rPr lang="en-US" sz="900" dirty="0"/>
                        <a:t>number</a:t>
                      </a:r>
                    </a:p>
                  </a:txBody>
                  <a:tcPr anchor="ctr"/>
                </a:tc>
                <a:extLst>
                  <a:ext uri="{0D108BD9-81ED-4DB2-BD59-A6C34878D82A}">
                    <a16:rowId xmlns:a16="http://schemas.microsoft.com/office/drawing/2014/main" val="798638133"/>
                  </a:ext>
                </a:extLst>
              </a:tr>
              <a:tr h="191479">
                <a:tc>
                  <a:txBody>
                    <a:bodyPr/>
                    <a:lstStyle/>
                    <a:p>
                      <a:r>
                        <a:rPr lang="en-US" sz="900" dirty="0"/>
                        <a:t>…</a:t>
                      </a:r>
                    </a:p>
                  </a:txBody>
                  <a:tcPr anchor="ctr"/>
                </a:tc>
                <a:tc>
                  <a:txBody>
                    <a:bodyPr/>
                    <a:lstStyle/>
                    <a:p>
                      <a:pPr algn="ctr"/>
                      <a:r>
                        <a:rPr lang="en-US" sz="900" dirty="0"/>
                        <a:t>number</a:t>
                      </a:r>
                    </a:p>
                  </a:txBody>
                  <a:tcPr anchor="ctr"/>
                </a:tc>
                <a:tc>
                  <a:txBody>
                    <a:bodyPr/>
                    <a:lstStyle/>
                    <a:p>
                      <a:pPr algn="ctr"/>
                      <a:r>
                        <a:rPr lang="en-US" sz="900" dirty="0"/>
                        <a:t>number</a:t>
                      </a:r>
                    </a:p>
                  </a:txBody>
                  <a:tcPr anchor="ctr"/>
                </a:tc>
                <a:tc>
                  <a:txBody>
                    <a:bodyPr/>
                    <a:lstStyle/>
                    <a:p>
                      <a:pPr algn="ctr"/>
                      <a:r>
                        <a:rPr lang="en-US" sz="900" dirty="0"/>
                        <a:t>number</a:t>
                      </a:r>
                    </a:p>
                  </a:txBody>
                  <a:tcPr anchor="ctr"/>
                </a:tc>
                <a:extLst>
                  <a:ext uri="{0D108BD9-81ED-4DB2-BD59-A6C34878D82A}">
                    <a16:rowId xmlns:a16="http://schemas.microsoft.com/office/drawing/2014/main" val="1160819079"/>
                  </a:ext>
                </a:extLst>
              </a:tr>
            </a:tbl>
          </a:graphicData>
        </a:graphic>
      </p:graphicFrame>
    </p:spTree>
    <p:extLst>
      <p:ext uri="{BB962C8B-B14F-4D97-AF65-F5344CB8AC3E}">
        <p14:creationId xmlns:p14="http://schemas.microsoft.com/office/powerpoint/2010/main" val="7045677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SAMPLE 11</a:t>
            </a:r>
            <a:endParaRPr lang="en-US" dirty="0"/>
          </a:p>
        </p:txBody>
      </p:sp>
      <p:sp>
        <p:nvSpPr>
          <p:cNvPr id="3" name="Text Placeholder 2"/>
          <p:cNvSpPr>
            <a:spLocks noGrp="1"/>
          </p:cNvSpPr>
          <p:nvPr>
            <p:ph type="body" sz="quarter" idx="13"/>
          </p:nvPr>
        </p:nvSpPr>
        <p:spPr/>
        <p:txBody>
          <a:bodyPr/>
          <a:lstStyle/>
          <a:p>
            <a:r>
              <a:rPr lang="en-GB" dirty="0"/>
              <a:t>Table to monitor technologies on iso technical debt added and removed</a:t>
            </a:r>
            <a:endParaRPr lang="en-US" dirty="0"/>
          </a:p>
          <a:p>
            <a:r>
              <a:rPr lang="en-US" sz="1400" dirty="0"/>
              <a:t>TABLE;GENERIC_TABLE;COL1=METRICS,ROW1=TECHNOLOGIES,ROW11=OMG_TECHNICAL_DEBT,METRICS=1061001|1061002|1061003|1061004,OMG_TECHNICAL_DEBT=ADDED|REMOVED,TECHNOLOGIES=ALL,SNAPSHOTS=CURRENT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603" y="127459"/>
            <a:ext cx="655797" cy="657255"/>
          </a:xfrm>
          <a:prstGeom prst="rect">
            <a:avLst/>
          </a:prstGeom>
        </p:spPr>
      </p:pic>
      <p:graphicFrame>
        <p:nvGraphicFramePr>
          <p:cNvPr id="6" name="Table 5" descr="TABLE;GENERIC_TABLE;COL1=METRICS,ROW1=TECHNOLOGIES,ROW11=OMG_TECHNICAL_DEBT,METRICS=1061001|1061002|1061003|1061004,OMG_TECHNICAL_DEBT=ADDED|REMOVED,TECHNOLOGIES=ALL,SNAPSHOTS=CURRENT"/>
          <p:cNvGraphicFramePr>
            <a:graphicFrameLocks noGrp="1"/>
          </p:cNvGraphicFramePr>
          <p:nvPr>
            <p:extLst>
              <p:ext uri="{D42A27DB-BD31-4B8C-83A1-F6EECF244321}">
                <p14:modId xmlns:p14="http://schemas.microsoft.com/office/powerpoint/2010/main" val="2495398898"/>
              </p:ext>
            </p:extLst>
          </p:nvPr>
        </p:nvGraphicFramePr>
        <p:xfrm>
          <a:off x="2230423" y="2755963"/>
          <a:ext cx="8001000" cy="1600200"/>
        </p:xfrm>
        <a:graphic>
          <a:graphicData uri="http://schemas.openxmlformats.org/drawingml/2006/table">
            <a:tbl>
              <a:tblPr firstRow="1" firstCol="1" bandRow="1">
                <a:tableStyleId>{793D81CF-94F2-401A-BA57-92F5A7B2D0C5}</a:tableStyleId>
              </a:tblPr>
              <a:tblGrid>
                <a:gridCol w="2514600">
                  <a:extLst>
                    <a:ext uri="{9D8B030D-6E8A-4147-A177-3AD203B41FA5}">
                      <a16:colId xmlns:a16="http://schemas.microsoft.com/office/drawing/2014/main" val="740772714"/>
                    </a:ext>
                  </a:extLst>
                </a:gridCol>
                <a:gridCol w="1097280">
                  <a:extLst>
                    <a:ext uri="{9D8B030D-6E8A-4147-A177-3AD203B41FA5}">
                      <a16:colId xmlns:a16="http://schemas.microsoft.com/office/drawing/2014/main" val="3643816572"/>
                    </a:ext>
                  </a:extLst>
                </a:gridCol>
                <a:gridCol w="1097280">
                  <a:extLst>
                    <a:ext uri="{9D8B030D-6E8A-4147-A177-3AD203B41FA5}">
                      <a16:colId xmlns:a16="http://schemas.microsoft.com/office/drawing/2014/main" val="2224810660"/>
                    </a:ext>
                  </a:extLst>
                </a:gridCol>
                <a:gridCol w="1097280">
                  <a:extLst>
                    <a:ext uri="{9D8B030D-6E8A-4147-A177-3AD203B41FA5}">
                      <a16:colId xmlns:a16="http://schemas.microsoft.com/office/drawing/2014/main" val="2851091481"/>
                    </a:ext>
                  </a:extLst>
                </a:gridCol>
                <a:gridCol w="1097280">
                  <a:extLst>
                    <a:ext uri="{9D8B030D-6E8A-4147-A177-3AD203B41FA5}">
                      <a16:colId xmlns:a16="http://schemas.microsoft.com/office/drawing/2014/main" val="120963159"/>
                    </a:ext>
                  </a:extLst>
                </a:gridCol>
                <a:gridCol w="1097280">
                  <a:extLst>
                    <a:ext uri="{9D8B030D-6E8A-4147-A177-3AD203B41FA5}">
                      <a16:colId xmlns:a16="http://schemas.microsoft.com/office/drawing/2014/main" val="1988168911"/>
                    </a:ext>
                  </a:extLst>
                </a:gridCol>
              </a:tblGrid>
              <a:tr h="228600">
                <a:tc>
                  <a:txBody>
                    <a:bodyPr/>
                    <a:lstStyle/>
                    <a:p>
                      <a:pPr marL="0" marR="0">
                        <a:lnSpc>
                          <a:spcPct val="115000"/>
                        </a:lnSpc>
                        <a:spcBef>
                          <a:spcPts val="0"/>
                        </a:spcBef>
                        <a:spcAft>
                          <a:spcPts val="0"/>
                        </a:spcAft>
                      </a:pPr>
                      <a:r>
                        <a:rPr lang="en-GB" sz="1000" dirty="0">
                          <a:effectLst/>
                        </a:rPr>
                        <a:t>Modules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HF1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HF2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HF3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HF4</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HF5</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690877628"/>
                  </a:ext>
                </a:extLst>
              </a:tr>
              <a:tr h="228600">
                <a:tc>
                  <a:txBody>
                    <a:bodyPr/>
                    <a:lstStyle/>
                    <a:p>
                      <a:pPr marL="0" marR="0">
                        <a:lnSpc>
                          <a:spcPct val="115000"/>
                        </a:lnSpc>
                        <a:spcBef>
                          <a:spcPts val="0"/>
                        </a:spcBef>
                        <a:spcAft>
                          <a:spcPts val="0"/>
                        </a:spcAft>
                      </a:pPr>
                      <a:r>
                        <a:rPr lang="en-GB" sz="1000" dirty="0">
                          <a:effectLst/>
                        </a:rPr>
                        <a:t>Techno 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015420128"/>
                  </a:ext>
                </a:extLst>
              </a:tr>
              <a:tr h="228600">
                <a:tc>
                  <a:txBody>
                    <a:bodyPr/>
                    <a:lstStyle/>
                    <a:p>
                      <a:pPr marL="0" marR="0">
                        <a:lnSpc>
                          <a:spcPct val="115000"/>
                        </a:lnSpc>
                        <a:spcBef>
                          <a:spcPts val="0"/>
                        </a:spcBef>
                        <a:spcAft>
                          <a:spcPts val="0"/>
                        </a:spcAft>
                      </a:pPr>
                      <a:r>
                        <a:rPr lang="en-GB" sz="1000" dirty="0">
                          <a:effectLst/>
                        </a:rPr>
                        <a:t>     technical debt added</a:t>
                      </a:r>
                      <a:r>
                        <a:rPr lang="en-GB" sz="1100" dirty="0">
                          <a:effectLst/>
                        </a:rPr>
                        <a:t> (Days)</a:t>
                      </a:r>
                      <a:endParaRPr lang="en-US"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854991624"/>
                  </a:ext>
                </a:extLst>
              </a:tr>
              <a:tr h="228600">
                <a:tc>
                  <a:txBody>
                    <a:bodyPr/>
                    <a:lstStyle/>
                    <a:p>
                      <a:pPr marL="0" marR="0">
                        <a:lnSpc>
                          <a:spcPct val="115000"/>
                        </a:lnSpc>
                        <a:spcBef>
                          <a:spcPts val="0"/>
                        </a:spcBef>
                        <a:spcAft>
                          <a:spcPts val="0"/>
                        </a:spcAft>
                      </a:pPr>
                      <a:r>
                        <a:rPr lang="en-GB" sz="1000" dirty="0">
                          <a:effectLst/>
                        </a:rPr>
                        <a:t>     technical debt removed (Days)</a:t>
                      </a:r>
                      <a:endParaRPr lang="en-US"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600531140"/>
                  </a:ext>
                </a:extLst>
              </a:tr>
              <a:tr h="228600">
                <a:tc>
                  <a:txBody>
                    <a:bodyPr/>
                    <a:lstStyle/>
                    <a:p>
                      <a:pPr marL="0" marR="0">
                        <a:lnSpc>
                          <a:spcPct val="115000"/>
                        </a:lnSpc>
                        <a:spcBef>
                          <a:spcPts val="0"/>
                        </a:spcBef>
                        <a:spcAft>
                          <a:spcPts val="0"/>
                        </a:spcAft>
                      </a:pPr>
                      <a:r>
                        <a:rPr lang="en-GB" sz="1000" dirty="0">
                          <a:effectLst/>
                        </a:rPr>
                        <a:t>Techno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959955328"/>
                  </a:ext>
                </a:extLst>
              </a:tr>
              <a:tr h="228600">
                <a:tc>
                  <a:txBody>
                    <a:bodyPr/>
                    <a:lstStyle/>
                    <a:p>
                      <a:pPr marL="0" marR="0">
                        <a:lnSpc>
                          <a:spcPct val="115000"/>
                        </a:lnSpc>
                        <a:spcBef>
                          <a:spcPts val="0"/>
                        </a:spcBef>
                        <a:spcAft>
                          <a:spcPts val="0"/>
                        </a:spcAft>
                      </a:pPr>
                      <a:r>
                        <a:rPr lang="en-GB" sz="1000" dirty="0">
                          <a:effectLst/>
                        </a:rPr>
                        <a:t>      technical debt added</a:t>
                      </a:r>
                      <a:r>
                        <a:rPr lang="en-GB" sz="1100" dirty="0">
                          <a:effectLst/>
                        </a:rPr>
                        <a:t> (Days)</a:t>
                      </a:r>
                      <a:endParaRPr lang="en-US"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236576383"/>
                  </a:ext>
                </a:extLst>
              </a:tr>
              <a:tr h="228600">
                <a:tc>
                  <a:txBody>
                    <a:bodyPr/>
                    <a:lstStyle/>
                    <a:p>
                      <a:pPr marL="0" marR="0">
                        <a:lnSpc>
                          <a:spcPct val="115000"/>
                        </a:lnSpc>
                        <a:spcBef>
                          <a:spcPts val="0"/>
                        </a:spcBef>
                        <a:spcAft>
                          <a:spcPts val="0"/>
                        </a:spcAft>
                      </a:pPr>
                      <a:r>
                        <a:rPr lang="en-GB" sz="1000" dirty="0">
                          <a:effectLst/>
                        </a:rPr>
                        <a:t>      technical debt removed</a:t>
                      </a:r>
                      <a:r>
                        <a:rPr lang="en-GB" sz="1100" dirty="0">
                          <a:effectLst/>
                        </a:rPr>
                        <a:t> (Days)</a:t>
                      </a:r>
                      <a:endParaRPr lang="en-US"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76721692"/>
                  </a:ext>
                </a:extLst>
              </a:tr>
            </a:tbl>
          </a:graphicData>
        </a:graphic>
      </p:graphicFrame>
      <p:sp>
        <p:nvSpPr>
          <p:cNvPr id="7" name="TextBox 6">
            <a:extLst>
              <a:ext uri="{FF2B5EF4-FFF2-40B4-BE49-F238E27FC236}">
                <a16:creationId xmlns:a16="http://schemas.microsoft.com/office/drawing/2014/main" id="{2E93B3E4-2A3B-48C6-99CA-6C26D217BA02}"/>
              </a:ext>
            </a:extLst>
          </p:cNvPr>
          <p:cNvSpPr txBox="1"/>
          <p:nvPr/>
        </p:nvSpPr>
        <p:spPr>
          <a:xfrm>
            <a:off x="914400" y="5461146"/>
            <a:ext cx="10703859" cy="447383"/>
          </a:xfrm>
          <a:prstGeom prst="rect">
            <a:avLst/>
          </a:prstGeom>
        </p:spPr>
        <p:txBody>
          <a:bodyPr vert="horz" wrap="square" lIns="91440" tIns="45720" rIns="91440" bIns="45720" rtlCol="0" anchor="t">
            <a:noAutofit/>
          </a:bodyPr>
          <a:lstStyle>
            <a:defPPr>
              <a:defRPr lang="en-US"/>
            </a:defPPr>
            <a:lvl1pPr>
              <a:defRPr sz="1200">
                <a:solidFill>
                  <a:schemeClr val="tx1">
                    <a:lumMod val="50000"/>
                    <a:lumOff val="50000"/>
                  </a:schemeClr>
                </a:solidFill>
              </a:defRPr>
            </a:lvl1pPr>
          </a:lstStyle>
          <a:p>
            <a:r>
              <a:rPr lang="en-US" dirty="0"/>
              <a:t>ISO option is the recommended technical debt to be used. Requires installation of OMG Technical Debt Measure (&gt;2.0.0 </a:t>
            </a:r>
            <a:r>
              <a:rPr lang="en-US" dirty="0" err="1"/>
              <a:t>funcrel</a:t>
            </a:r>
            <a:r>
              <a:rPr lang="en-US" dirty="0"/>
              <a:t>) and ISO-5055 Index extensions during analysis</a:t>
            </a:r>
          </a:p>
          <a:p>
            <a:r>
              <a:rPr lang="en-US" dirty="0"/>
              <a:t>CISQ option required installation of OMG Technical Debt Measure and CISQ Index extensions during analysis. Scope of rules is reduced</a:t>
            </a:r>
          </a:p>
          <a:p>
            <a:endParaRPr lang="en-US" dirty="0"/>
          </a:p>
        </p:txBody>
      </p:sp>
    </p:spTree>
    <p:extLst>
      <p:ext uri="{BB962C8B-B14F-4D97-AF65-F5344CB8AC3E}">
        <p14:creationId xmlns:p14="http://schemas.microsoft.com/office/powerpoint/2010/main" val="5782996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Notes</a:t>
            </a:r>
          </a:p>
        </p:txBody>
      </p:sp>
      <p:sp>
        <p:nvSpPr>
          <p:cNvPr id="3" name="Text Placeholder 2"/>
          <p:cNvSpPr>
            <a:spLocks noGrp="1"/>
          </p:cNvSpPr>
          <p:nvPr>
            <p:ph type="body" sz="quarter" idx="13"/>
          </p:nvPr>
        </p:nvSpPr>
        <p:spPr/>
        <p:txBody>
          <a:bodyPr/>
          <a:lstStyle/>
          <a:p>
            <a:r>
              <a:rPr lang="en-GB" b="1" u="sng" dirty="0"/>
              <a:t>No space can be left</a:t>
            </a:r>
            <a:r>
              <a:rPr lang="en-GB" dirty="0"/>
              <a:t> on the configuration (except if your module or technology contains it).</a:t>
            </a:r>
            <a:endParaRPr lang="en-US" dirty="0"/>
          </a:p>
          <a:p>
            <a:r>
              <a:rPr lang="en-GB" b="1" dirty="0"/>
              <a:t>MODULES</a:t>
            </a:r>
            <a:r>
              <a:rPr lang="en-GB" dirty="0"/>
              <a:t>: if no information filled, then default value is "ALL"</a:t>
            </a:r>
            <a:endParaRPr lang="en-US" dirty="0"/>
          </a:p>
          <a:p>
            <a:r>
              <a:rPr lang="en-GB" b="1" dirty="0"/>
              <a:t>TECHNOLOGIES</a:t>
            </a:r>
            <a:r>
              <a:rPr lang="en-GB" dirty="0"/>
              <a:t>: if no information filled, then default value is "ALL"</a:t>
            </a:r>
            <a:endParaRPr lang="en-US" dirty="0"/>
          </a:p>
          <a:p>
            <a:r>
              <a:rPr lang="en-GB" b="1" dirty="0"/>
              <a:t>SNAPSHOTS</a:t>
            </a:r>
            <a:r>
              <a:rPr lang="en-GB" dirty="0"/>
              <a:t>: When a snapshot is displayed in a table, we display "Snapshot Name -Snapshot version".  if no information filled, then default value is "ALL"</a:t>
            </a:r>
            <a:endParaRPr lang="en-US" dirty="0"/>
          </a:p>
          <a:p>
            <a:r>
              <a:rPr lang="en-GB" b="1" dirty="0"/>
              <a:t>VIOLATIONS</a:t>
            </a:r>
            <a:r>
              <a:rPr lang="en-GB" dirty="0"/>
              <a:t>: if no information filled, then default value is "ALL"</a:t>
            </a:r>
            <a:endParaRPr lang="en-US" dirty="0"/>
          </a:p>
          <a:p>
            <a:r>
              <a:rPr lang="en-GB" b="1" dirty="0"/>
              <a:t>CRITICAL_VIOLATIONS</a:t>
            </a:r>
            <a:r>
              <a:rPr lang="en-GB" dirty="0"/>
              <a:t>: if no information filled, then default value is "ALL"</a:t>
            </a:r>
            <a:endParaRPr lang="en-US" dirty="0"/>
          </a:p>
          <a:p>
            <a:r>
              <a:rPr lang="en-US" b="1" dirty="0"/>
              <a:t>METRICS</a:t>
            </a:r>
            <a:r>
              <a:rPr lang="en-US" dirty="0"/>
              <a:t>: if no information filled, then default value is "HEALTH_FACTOR"</a:t>
            </a:r>
          </a:p>
          <a:p>
            <a:r>
              <a:rPr lang="en-GB" b="1" dirty="0"/>
              <a:t>OMG_TECHNICAL_DEBT</a:t>
            </a:r>
            <a:r>
              <a:rPr lang="en-GB" dirty="0"/>
              <a:t>: if no information filled, then default value is "ALL"</a:t>
            </a:r>
            <a:endParaRPr lang="en-US" dirty="0"/>
          </a:p>
          <a:p>
            <a:endParaRPr lang="en-US" dirty="0"/>
          </a:p>
        </p:txBody>
      </p:sp>
    </p:spTree>
    <p:extLst>
      <p:ext uri="{BB962C8B-B14F-4D97-AF65-F5344CB8AC3E}">
        <p14:creationId xmlns:p14="http://schemas.microsoft.com/office/powerpoint/2010/main" val="10696448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Rules – Data to populate</a:t>
            </a:r>
          </a:p>
        </p:txBody>
      </p:sp>
      <p:sp>
        <p:nvSpPr>
          <p:cNvPr id="8" name="Text Placeholder 7"/>
          <p:cNvSpPr>
            <a:spLocks noGrp="1"/>
          </p:cNvSpPr>
          <p:nvPr>
            <p:ph type="body" sz="quarter" idx="13"/>
          </p:nvPr>
        </p:nvSpPr>
        <p:spPr>
          <a:xfrm>
            <a:off x="328706" y="867676"/>
            <a:ext cx="11253694" cy="5041417"/>
          </a:xfrm>
        </p:spPr>
        <p:txBody>
          <a:bodyPr>
            <a:normAutofit/>
          </a:bodyPr>
          <a:lstStyle/>
          <a:p>
            <a:pPr marL="0" indent="0">
              <a:buNone/>
            </a:pPr>
            <a:r>
              <a:rPr lang="en-US" dirty="0"/>
              <a:t>AXIS					VALUES</a:t>
            </a:r>
          </a:p>
          <a:p>
            <a:r>
              <a:rPr lang="fr-FR" sz="1600" dirty="0">
                <a:solidFill>
                  <a:schemeClr val="accent5">
                    <a:lumMod val="75000"/>
                  </a:schemeClr>
                </a:solidFill>
              </a:rPr>
              <a:t>SNAPSHOTS</a:t>
            </a:r>
          </a:p>
          <a:p>
            <a:r>
              <a:rPr lang="fr-FR" sz="1600" dirty="0">
                <a:solidFill>
                  <a:schemeClr val="accent2"/>
                </a:solidFill>
              </a:rPr>
              <a:t>METRICS</a:t>
            </a:r>
          </a:p>
          <a:p>
            <a:endParaRPr lang="fr-FR" sz="1600" dirty="0">
              <a:solidFill>
                <a:schemeClr val="accent3"/>
              </a:solidFill>
            </a:endParaRPr>
          </a:p>
          <a:p>
            <a:endParaRPr lang="fr-FR" sz="1600" dirty="0">
              <a:solidFill>
                <a:schemeClr val="accent3"/>
              </a:solidFill>
            </a:endParaRPr>
          </a:p>
          <a:p>
            <a:r>
              <a:rPr lang="fr-FR" sz="1600" dirty="0">
                <a:solidFill>
                  <a:schemeClr val="accent3"/>
                </a:solidFill>
              </a:rPr>
              <a:t>MODULES</a:t>
            </a:r>
          </a:p>
          <a:p>
            <a:r>
              <a:rPr lang="fr-FR" sz="1600" dirty="0">
                <a:solidFill>
                  <a:schemeClr val="accent6"/>
                </a:solidFill>
              </a:rPr>
              <a:t>TECHNOLOGIES</a:t>
            </a:r>
          </a:p>
          <a:p>
            <a:r>
              <a:rPr lang="fr-FR" sz="1600" dirty="0">
                <a:solidFill>
                  <a:srgbClr val="00B0F0"/>
                </a:solidFill>
              </a:rPr>
              <a:t>VIOLATIONS</a:t>
            </a:r>
          </a:p>
          <a:p>
            <a:r>
              <a:rPr lang="fr-FR" sz="1600" dirty="0">
                <a:solidFill>
                  <a:schemeClr val="accent1"/>
                </a:solidFill>
              </a:rPr>
              <a:t>CRITICAL_VIOLATIONS</a:t>
            </a:r>
          </a:p>
          <a:p>
            <a:r>
              <a:rPr lang="fr-FR" sz="1600" dirty="0">
                <a:solidFill>
                  <a:srgbClr val="00B050"/>
                </a:solidFill>
              </a:rPr>
              <a:t>CUSTOM_EXPRESSIONS</a:t>
            </a:r>
            <a:endParaRPr lang="fr-FR" sz="1400" dirty="0">
              <a:solidFill>
                <a:srgbClr val="00B050"/>
              </a:solidFill>
            </a:endParaRPr>
          </a:p>
          <a:p>
            <a:r>
              <a:rPr lang="fr-FR" sz="1600" dirty="0">
                <a:solidFill>
                  <a:schemeClr val="bg1">
                    <a:lumMod val="50000"/>
                  </a:schemeClr>
                </a:solidFill>
              </a:rPr>
              <a:t>OMG_TECHNICAL_DEBT***</a:t>
            </a:r>
            <a:endParaRPr lang="fr-FR" dirty="0">
              <a:solidFill>
                <a:schemeClr val="bg1">
                  <a:lumMod val="50000"/>
                </a:schemeClr>
              </a:solidFill>
            </a:endParaRPr>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603" y="127459"/>
            <a:ext cx="655797" cy="657255"/>
          </a:xfrm>
          <a:prstGeom prst="rect">
            <a:avLst/>
          </a:prstGeom>
        </p:spPr>
      </p:pic>
      <p:sp>
        <p:nvSpPr>
          <p:cNvPr id="4" name="Rectangle: Rounded Corners 3"/>
          <p:cNvSpPr/>
          <p:nvPr/>
        </p:nvSpPr>
        <p:spPr>
          <a:xfrm>
            <a:off x="3477775" y="1301333"/>
            <a:ext cx="998420" cy="242795"/>
          </a:xfrm>
          <a:prstGeom prst="round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CURRENT</a:t>
            </a:r>
            <a:endParaRPr lang="en-US" sz="1600" dirty="0"/>
          </a:p>
        </p:txBody>
      </p:sp>
      <p:sp>
        <p:nvSpPr>
          <p:cNvPr id="14" name="Rectangle: Rounded Corners 13"/>
          <p:cNvSpPr/>
          <p:nvPr/>
        </p:nvSpPr>
        <p:spPr>
          <a:xfrm>
            <a:off x="4540657" y="1301333"/>
            <a:ext cx="1102877" cy="242795"/>
          </a:xfrm>
          <a:prstGeom prst="round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PREVIOUS</a:t>
            </a:r>
            <a:endParaRPr lang="en-US" sz="1600" dirty="0"/>
          </a:p>
        </p:txBody>
      </p:sp>
      <p:sp>
        <p:nvSpPr>
          <p:cNvPr id="15" name="Rectangle: Rounded Corners 14"/>
          <p:cNvSpPr/>
          <p:nvPr/>
        </p:nvSpPr>
        <p:spPr>
          <a:xfrm>
            <a:off x="5707996" y="1301333"/>
            <a:ext cx="719193" cy="242795"/>
          </a:xfrm>
          <a:prstGeom prst="round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EVOL</a:t>
            </a:r>
            <a:endParaRPr lang="en-US" sz="1600" dirty="0"/>
          </a:p>
        </p:txBody>
      </p:sp>
      <p:sp>
        <p:nvSpPr>
          <p:cNvPr id="16" name="Rectangle: Rounded Corners 15"/>
          <p:cNvSpPr/>
          <p:nvPr/>
        </p:nvSpPr>
        <p:spPr>
          <a:xfrm>
            <a:off x="6491651" y="1301333"/>
            <a:ext cx="1510302" cy="242795"/>
          </a:xfrm>
          <a:prstGeom prst="round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EVOL_PERCENT</a:t>
            </a:r>
            <a:endParaRPr lang="en-US" sz="1600" dirty="0"/>
          </a:p>
        </p:txBody>
      </p:sp>
      <p:sp>
        <p:nvSpPr>
          <p:cNvPr id="17" name="Rectangle: Rounded Corners 16"/>
          <p:cNvSpPr/>
          <p:nvPr/>
        </p:nvSpPr>
        <p:spPr>
          <a:xfrm>
            <a:off x="8066415" y="1301333"/>
            <a:ext cx="539991" cy="242795"/>
          </a:xfrm>
          <a:prstGeom prst="round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ALL</a:t>
            </a:r>
            <a:endParaRPr lang="en-US" sz="1600" dirty="0"/>
          </a:p>
        </p:txBody>
      </p:sp>
      <p:sp>
        <p:nvSpPr>
          <p:cNvPr id="18" name="Rectangle: Rounded Corners 17"/>
          <p:cNvSpPr/>
          <p:nvPr/>
        </p:nvSpPr>
        <p:spPr>
          <a:xfrm>
            <a:off x="3493539" y="1737511"/>
            <a:ext cx="560589" cy="242795"/>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&lt;ID&gt;</a:t>
            </a:r>
            <a:endParaRPr lang="en-US" sz="1600" dirty="0"/>
          </a:p>
        </p:txBody>
      </p:sp>
      <p:sp>
        <p:nvSpPr>
          <p:cNvPr id="19" name="Rectangle: Rounded Corners 18"/>
          <p:cNvSpPr/>
          <p:nvPr/>
        </p:nvSpPr>
        <p:spPr>
          <a:xfrm>
            <a:off x="4121612" y="1737511"/>
            <a:ext cx="1540708" cy="242795"/>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HEALTH_FACTOR</a:t>
            </a:r>
            <a:endParaRPr lang="en-US" sz="1600" dirty="0"/>
          </a:p>
        </p:txBody>
      </p:sp>
      <p:sp>
        <p:nvSpPr>
          <p:cNvPr id="20" name="Rectangle: Rounded Corners 19"/>
          <p:cNvSpPr/>
          <p:nvPr/>
        </p:nvSpPr>
        <p:spPr>
          <a:xfrm>
            <a:off x="5729804" y="1737511"/>
            <a:ext cx="1790858" cy="242795"/>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BUSINESS_CRITERIA</a:t>
            </a:r>
            <a:endParaRPr lang="en-US" sz="1600" dirty="0"/>
          </a:p>
        </p:txBody>
      </p:sp>
      <p:sp>
        <p:nvSpPr>
          <p:cNvPr id="21" name="Rectangle: Rounded Corners 20"/>
          <p:cNvSpPr/>
          <p:nvPr/>
        </p:nvSpPr>
        <p:spPr>
          <a:xfrm>
            <a:off x="7588146" y="1737511"/>
            <a:ext cx="1887485" cy="242795"/>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TECHNICAL_CRITERIA</a:t>
            </a:r>
            <a:endParaRPr lang="en-US" sz="1600" dirty="0"/>
          </a:p>
        </p:txBody>
      </p:sp>
      <p:sp>
        <p:nvSpPr>
          <p:cNvPr id="22" name="Rectangle: Rounded Corners 21"/>
          <p:cNvSpPr/>
          <p:nvPr/>
        </p:nvSpPr>
        <p:spPr>
          <a:xfrm>
            <a:off x="3505085" y="2095920"/>
            <a:ext cx="1500390" cy="242795"/>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QUALITY_RULES</a:t>
            </a:r>
            <a:endParaRPr lang="en-US" sz="1600" dirty="0"/>
          </a:p>
        </p:txBody>
      </p:sp>
      <p:sp>
        <p:nvSpPr>
          <p:cNvPr id="28" name="Rectangle: Rounded Corners 27"/>
          <p:cNvSpPr/>
          <p:nvPr/>
        </p:nvSpPr>
        <p:spPr>
          <a:xfrm>
            <a:off x="3505706" y="2435667"/>
            <a:ext cx="1769278" cy="242795"/>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TECHNICAL_SIZING</a:t>
            </a:r>
            <a:endParaRPr lang="en-US" sz="1600" dirty="0"/>
          </a:p>
        </p:txBody>
      </p:sp>
      <p:sp>
        <p:nvSpPr>
          <p:cNvPr id="29" name="Rectangle: Rounded Corners 28"/>
          <p:cNvSpPr/>
          <p:nvPr/>
        </p:nvSpPr>
        <p:spPr>
          <a:xfrm>
            <a:off x="5336329" y="2435667"/>
            <a:ext cx="1913713" cy="242795"/>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FUNCTIONAL_WEIGHT</a:t>
            </a:r>
            <a:endParaRPr lang="en-US" sz="1600" dirty="0"/>
          </a:p>
        </p:txBody>
      </p:sp>
      <p:sp>
        <p:nvSpPr>
          <p:cNvPr id="30" name="Rectangle: Rounded Corners 29"/>
          <p:cNvSpPr/>
          <p:nvPr/>
        </p:nvSpPr>
        <p:spPr>
          <a:xfrm>
            <a:off x="7311387" y="2435667"/>
            <a:ext cx="1608804" cy="242795"/>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strike="sngStrike" dirty="0"/>
              <a:t>TECHNICAL_DEBT</a:t>
            </a:r>
            <a:endParaRPr lang="en-US" sz="1600" strike="sngStrike" dirty="0"/>
          </a:p>
        </p:txBody>
      </p:sp>
      <p:sp>
        <p:nvSpPr>
          <p:cNvPr id="31" name="Rectangle: Rounded Corners 30"/>
          <p:cNvSpPr/>
          <p:nvPr/>
        </p:nvSpPr>
        <p:spPr>
          <a:xfrm>
            <a:off x="8981536" y="2435667"/>
            <a:ext cx="1064968" cy="242795"/>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VIOLATION</a:t>
            </a:r>
            <a:endParaRPr lang="en-US" sz="1600" dirty="0"/>
          </a:p>
        </p:txBody>
      </p:sp>
      <p:sp>
        <p:nvSpPr>
          <p:cNvPr id="32" name="Rectangle: Rounded Corners 31"/>
          <p:cNvSpPr/>
          <p:nvPr/>
        </p:nvSpPr>
        <p:spPr>
          <a:xfrm>
            <a:off x="10107848" y="2435667"/>
            <a:ext cx="1813035" cy="242795"/>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CRITICAL_VIOLATION</a:t>
            </a:r>
            <a:endParaRPr lang="en-US" sz="1600" dirty="0"/>
          </a:p>
        </p:txBody>
      </p:sp>
      <p:sp>
        <p:nvSpPr>
          <p:cNvPr id="33" name="Rectangle: Rounded Corners 32"/>
          <p:cNvSpPr/>
          <p:nvPr/>
        </p:nvSpPr>
        <p:spPr>
          <a:xfrm>
            <a:off x="10069465" y="2106114"/>
            <a:ext cx="1064968" cy="242795"/>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RUN_TIME</a:t>
            </a:r>
            <a:endParaRPr lang="en-US" sz="1600" dirty="0"/>
          </a:p>
        </p:txBody>
      </p:sp>
      <p:sp>
        <p:nvSpPr>
          <p:cNvPr id="34" name="Rectangle: Rounded Corners 33"/>
          <p:cNvSpPr/>
          <p:nvPr/>
        </p:nvSpPr>
        <p:spPr>
          <a:xfrm>
            <a:off x="3502534" y="2934904"/>
            <a:ext cx="998420" cy="242795"/>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&lt;NAME&gt;</a:t>
            </a:r>
            <a:endParaRPr lang="en-US" sz="1600" dirty="0"/>
          </a:p>
        </p:txBody>
      </p:sp>
      <p:sp>
        <p:nvSpPr>
          <p:cNvPr id="35" name="Rectangle: Rounded Corners 34"/>
          <p:cNvSpPr/>
          <p:nvPr/>
        </p:nvSpPr>
        <p:spPr>
          <a:xfrm>
            <a:off x="4565416" y="2934904"/>
            <a:ext cx="524699" cy="242795"/>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ALL</a:t>
            </a:r>
            <a:endParaRPr lang="en-US" sz="1600" dirty="0"/>
          </a:p>
        </p:txBody>
      </p:sp>
      <p:sp>
        <p:nvSpPr>
          <p:cNvPr id="36" name="Rectangle: Rounded Corners 35"/>
          <p:cNvSpPr/>
          <p:nvPr/>
        </p:nvSpPr>
        <p:spPr>
          <a:xfrm>
            <a:off x="3507792" y="3305047"/>
            <a:ext cx="998420" cy="242795"/>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&lt;NAME&gt;</a:t>
            </a:r>
            <a:endParaRPr lang="en-US" sz="1600" dirty="0"/>
          </a:p>
        </p:txBody>
      </p:sp>
      <p:sp>
        <p:nvSpPr>
          <p:cNvPr id="37" name="Rectangle: Rounded Corners 36"/>
          <p:cNvSpPr/>
          <p:nvPr/>
        </p:nvSpPr>
        <p:spPr>
          <a:xfrm>
            <a:off x="4570674" y="3305047"/>
            <a:ext cx="524699" cy="242795"/>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ALL</a:t>
            </a:r>
            <a:endParaRPr lang="en-US" sz="1600" dirty="0"/>
          </a:p>
        </p:txBody>
      </p:sp>
      <p:sp>
        <p:nvSpPr>
          <p:cNvPr id="38" name="Rectangle: Rounded Corners 37"/>
          <p:cNvSpPr/>
          <p:nvPr/>
        </p:nvSpPr>
        <p:spPr>
          <a:xfrm>
            <a:off x="3509445" y="3710517"/>
            <a:ext cx="998420" cy="242795"/>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TOTAL</a:t>
            </a:r>
            <a:endParaRPr lang="en-US" sz="1600" dirty="0"/>
          </a:p>
        </p:txBody>
      </p:sp>
      <p:sp>
        <p:nvSpPr>
          <p:cNvPr id="39" name="Rectangle: Rounded Corners 38"/>
          <p:cNvSpPr/>
          <p:nvPr/>
        </p:nvSpPr>
        <p:spPr>
          <a:xfrm>
            <a:off x="4572327" y="3710517"/>
            <a:ext cx="757808" cy="242795"/>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ADDED</a:t>
            </a:r>
            <a:endParaRPr lang="en-US" sz="1600" dirty="0"/>
          </a:p>
        </p:txBody>
      </p:sp>
      <p:sp>
        <p:nvSpPr>
          <p:cNvPr id="40" name="Rectangle: Rounded Corners 39"/>
          <p:cNvSpPr/>
          <p:nvPr/>
        </p:nvSpPr>
        <p:spPr>
          <a:xfrm>
            <a:off x="5396478" y="3710517"/>
            <a:ext cx="1036683" cy="242795"/>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REMOVED</a:t>
            </a:r>
            <a:endParaRPr lang="en-US" sz="1600" dirty="0"/>
          </a:p>
        </p:txBody>
      </p:sp>
      <p:sp>
        <p:nvSpPr>
          <p:cNvPr id="41" name="Rectangle: Rounded Corners 40"/>
          <p:cNvSpPr/>
          <p:nvPr/>
        </p:nvSpPr>
        <p:spPr>
          <a:xfrm>
            <a:off x="6497624" y="3701877"/>
            <a:ext cx="484353" cy="242795"/>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ALL</a:t>
            </a:r>
            <a:endParaRPr lang="en-US" sz="1600" dirty="0"/>
          </a:p>
        </p:txBody>
      </p:sp>
      <p:sp>
        <p:nvSpPr>
          <p:cNvPr id="42" name="Rectangle: Rounded Corners 41"/>
          <p:cNvSpPr/>
          <p:nvPr/>
        </p:nvSpPr>
        <p:spPr>
          <a:xfrm>
            <a:off x="3502534" y="4097480"/>
            <a:ext cx="998420" cy="242795"/>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TOTAL</a:t>
            </a:r>
            <a:endParaRPr lang="en-US" sz="1600" dirty="0"/>
          </a:p>
        </p:txBody>
      </p:sp>
      <p:sp>
        <p:nvSpPr>
          <p:cNvPr id="43" name="Rectangle: Rounded Corners 42"/>
          <p:cNvSpPr/>
          <p:nvPr/>
        </p:nvSpPr>
        <p:spPr>
          <a:xfrm>
            <a:off x="4565416" y="4097480"/>
            <a:ext cx="757808" cy="242795"/>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ADDED</a:t>
            </a:r>
            <a:endParaRPr lang="en-US" sz="1600" dirty="0"/>
          </a:p>
        </p:txBody>
      </p:sp>
      <p:sp>
        <p:nvSpPr>
          <p:cNvPr id="44" name="Rectangle: Rounded Corners 43"/>
          <p:cNvSpPr/>
          <p:nvPr/>
        </p:nvSpPr>
        <p:spPr>
          <a:xfrm>
            <a:off x="5389567" y="4097480"/>
            <a:ext cx="1036683" cy="242795"/>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REMOVED</a:t>
            </a:r>
            <a:endParaRPr lang="en-US" sz="1600" dirty="0"/>
          </a:p>
        </p:txBody>
      </p:sp>
      <p:sp>
        <p:nvSpPr>
          <p:cNvPr id="45" name="Rectangle: Rounded Corners 44"/>
          <p:cNvSpPr/>
          <p:nvPr/>
        </p:nvSpPr>
        <p:spPr>
          <a:xfrm>
            <a:off x="6490713" y="4088840"/>
            <a:ext cx="484353" cy="242795"/>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ALL</a:t>
            </a:r>
            <a:endParaRPr lang="en-US" sz="1600" dirty="0"/>
          </a:p>
        </p:txBody>
      </p:sp>
      <p:sp>
        <p:nvSpPr>
          <p:cNvPr id="46" name="Rectangle: Rounded Corners 45">
            <a:extLst>
              <a:ext uri="{FF2B5EF4-FFF2-40B4-BE49-F238E27FC236}">
                <a16:creationId xmlns:a16="http://schemas.microsoft.com/office/drawing/2014/main" id="{608E9DDA-A506-4F7D-9294-AE1B7B20D6BD}"/>
              </a:ext>
            </a:extLst>
          </p:cNvPr>
          <p:cNvSpPr/>
          <p:nvPr/>
        </p:nvSpPr>
        <p:spPr>
          <a:xfrm>
            <a:off x="5122359" y="2106114"/>
            <a:ext cx="2296753" cy="242795"/>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CRITICAL_QUALITY_RULES</a:t>
            </a:r>
            <a:endParaRPr lang="en-US" sz="1600" dirty="0"/>
          </a:p>
        </p:txBody>
      </p:sp>
      <p:sp>
        <p:nvSpPr>
          <p:cNvPr id="47" name="Rectangle: Rounded Corners 46">
            <a:extLst>
              <a:ext uri="{FF2B5EF4-FFF2-40B4-BE49-F238E27FC236}">
                <a16:creationId xmlns:a16="http://schemas.microsoft.com/office/drawing/2014/main" id="{8D908626-9621-4286-9F69-CD484C2EE321}"/>
              </a:ext>
            </a:extLst>
          </p:cNvPr>
          <p:cNvSpPr/>
          <p:nvPr/>
        </p:nvSpPr>
        <p:spPr>
          <a:xfrm>
            <a:off x="7588146" y="2093534"/>
            <a:ext cx="2382338" cy="242795"/>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&lt;STANDARD TAG NAME&gt;**</a:t>
            </a:r>
          </a:p>
        </p:txBody>
      </p:sp>
      <p:sp>
        <p:nvSpPr>
          <p:cNvPr id="48" name="TextBox 47">
            <a:extLst>
              <a:ext uri="{FF2B5EF4-FFF2-40B4-BE49-F238E27FC236}">
                <a16:creationId xmlns:a16="http://schemas.microsoft.com/office/drawing/2014/main" id="{7FBAC8CD-5E5B-44F6-9311-90F8C1314E52}"/>
              </a:ext>
            </a:extLst>
          </p:cNvPr>
          <p:cNvSpPr txBox="1"/>
          <p:nvPr/>
        </p:nvSpPr>
        <p:spPr>
          <a:xfrm>
            <a:off x="328706" y="5357458"/>
            <a:ext cx="10703859" cy="447383"/>
          </a:xfrm>
          <a:prstGeom prst="rect">
            <a:avLst/>
          </a:prstGeom>
        </p:spPr>
        <p:txBody>
          <a:bodyPr vert="horz" wrap="square" lIns="91440" tIns="45720" rIns="91440" bIns="45720" rtlCol="0" anchor="t">
            <a:noAutofit/>
          </a:bodyPr>
          <a:lstStyle>
            <a:defPPr>
              <a:defRPr lang="en-US"/>
            </a:defPPr>
            <a:lvl1pPr>
              <a:defRPr sz="1200">
                <a:solidFill>
                  <a:schemeClr val="tx1">
                    <a:lumMod val="50000"/>
                    <a:lumOff val="50000"/>
                  </a:schemeClr>
                </a:solidFill>
              </a:defRPr>
            </a:lvl1pPr>
          </a:lstStyle>
          <a:p>
            <a:r>
              <a:rPr lang="en-US" dirty="0"/>
              <a:t>** </a:t>
            </a:r>
            <a:r>
              <a:rPr lang="en-GB" dirty="0"/>
              <a:t>The selection of metrics by standard quality tag name should only be used for an application where the extension “Quality Standards Support” is installed. If not, no metrics will be selected and </a:t>
            </a:r>
            <a:r>
              <a:rPr lang="en-US" dirty="0"/>
              <a:t>table</a:t>
            </a:r>
            <a:r>
              <a:rPr lang="en-GB" dirty="0"/>
              <a:t> will be empty.</a:t>
            </a:r>
          </a:p>
          <a:p>
            <a:endParaRPr lang="en-GB" dirty="0"/>
          </a:p>
          <a:p>
            <a:endParaRPr lang="en-US" dirty="0"/>
          </a:p>
        </p:txBody>
      </p:sp>
      <p:sp>
        <p:nvSpPr>
          <p:cNvPr id="49" name="Rectangle: Rounded Corners 48">
            <a:extLst>
              <a:ext uri="{FF2B5EF4-FFF2-40B4-BE49-F238E27FC236}">
                <a16:creationId xmlns:a16="http://schemas.microsoft.com/office/drawing/2014/main" id="{D419384A-34D2-4C30-AAEF-C0BE95F66CBB}"/>
              </a:ext>
            </a:extLst>
          </p:cNvPr>
          <p:cNvSpPr/>
          <p:nvPr/>
        </p:nvSpPr>
        <p:spPr>
          <a:xfrm>
            <a:off x="3509445" y="4486296"/>
            <a:ext cx="1580670" cy="242795"/>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&lt;EXPRESSIONS&gt;</a:t>
            </a:r>
            <a:endParaRPr lang="en-US" sz="1600" dirty="0"/>
          </a:p>
        </p:txBody>
      </p:sp>
      <p:sp>
        <p:nvSpPr>
          <p:cNvPr id="50" name="Rectangle: Rounded Corners 49">
            <a:extLst>
              <a:ext uri="{FF2B5EF4-FFF2-40B4-BE49-F238E27FC236}">
                <a16:creationId xmlns:a16="http://schemas.microsoft.com/office/drawing/2014/main" id="{C96C1EBD-C7B3-4FCB-8F65-10C402830A14}"/>
              </a:ext>
            </a:extLst>
          </p:cNvPr>
          <p:cNvSpPr/>
          <p:nvPr/>
        </p:nvSpPr>
        <p:spPr>
          <a:xfrm>
            <a:off x="3511366" y="4915088"/>
            <a:ext cx="998420" cy="242795"/>
          </a:xfrm>
          <a:prstGeom prst="round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TOTAL</a:t>
            </a:r>
            <a:endParaRPr lang="en-US" sz="1600" dirty="0"/>
          </a:p>
        </p:txBody>
      </p:sp>
      <p:sp>
        <p:nvSpPr>
          <p:cNvPr id="51" name="Rectangle: Rounded Corners 50">
            <a:extLst>
              <a:ext uri="{FF2B5EF4-FFF2-40B4-BE49-F238E27FC236}">
                <a16:creationId xmlns:a16="http://schemas.microsoft.com/office/drawing/2014/main" id="{73344032-F5B5-4783-8442-76EF3901A19D}"/>
              </a:ext>
            </a:extLst>
          </p:cNvPr>
          <p:cNvSpPr/>
          <p:nvPr/>
        </p:nvSpPr>
        <p:spPr>
          <a:xfrm>
            <a:off x="4574248" y="4915088"/>
            <a:ext cx="757808" cy="242795"/>
          </a:xfrm>
          <a:prstGeom prst="round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ADDED</a:t>
            </a:r>
            <a:endParaRPr lang="en-US" sz="1600" dirty="0"/>
          </a:p>
        </p:txBody>
      </p:sp>
      <p:sp>
        <p:nvSpPr>
          <p:cNvPr id="52" name="Rectangle: Rounded Corners 51">
            <a:extLst>
              <a:ext uri="{FF2B5EF4-FFF2-40B4-BE49-F238E27FC236}">
                <a16:creationId xmlns:a16="http://schemas.microsoft.com/office/drawing/2014/main" id="{D9764CA3-4DE0-4237-A227-BC9A7F6AD78E}"/>
              </a:ext>
            </a:extLst>
          </p:cNvPr>
          <p:cNvSpPr/>
          <p:nvPr/>
        </p:nvSpPr>
        <p:spPr>
          <a:xfrm>
            <a:off x="5398399" y="4915088"/>
            <a:ext cx="1036683" cy="242795"/>
          </a:xfrm>
          <a:prstGeom prst="round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REMOVED</a:t>
            </a:r>
            <a:endParaRPr lang="en-US" sz="1600" dirty="0"/>
          </a:p>
        </p:txBody>
      </p:sp>
      <p:sp>
        <p:nvSpPr>
          <p:cNvPr id="53" name="Rectangle: Rounded Corners 52">
            <a:extLst>
              <a:ext uri="{FF2B5EF4-FFF2-40B4-BE49-F238E27FC236}">
                <a16:creationId xmlns:a16="http://schemas.microsoft.com/office/drawing/2014/main" id="{4A426E14-1B6C-4B44-92D4-F7AD6B4144F0}"/>
              </a:ext>
            </a:extLst>
          </p:cNvPr>
          <p:cNvSpPr/>
          <p:nvPr/>
        </p:nvSpPr>
        <p:spPr>
          <a:xfrm>
            <a:off x="6499545" y="4906448"/>
            <a:ext cx="484353" cy="242795"/>
          </a:xfrm>
          <a:prstGeom prst="round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ALL</a:t>
            </a:r>
            <a:endParaRPr lang="en-US" sz="1600" dirty="0"/>
          </a:p>
        </p:txBody>
      </p:sp>
      <p:sp>
        <p:nvSpPr>
          <p:cNvPr id="54" name="TextBox 53">
            <a:extLst>
              <a:ext uri="{FF2B5EF4-FFF2-40B4-BE49-F238E27FC236}">
                <a16:creationId xmlns:a16="http://schemas.microsoft.com/office/drawing/2014/main" id="{C46C3AF4-B98C-4A44-BF1F-C77802B59E30}"/>
              </a:ext>
            </a:extLst>
          </p:cNvPr>
          <p:cNvSpPr txBox="1"/>
          <p:nvPr/>
        </p:nvSpPr>
        <p:spPr>
          <a:xfrm>
            <a:off x="328706" y="5924417"/>
            <a:ext cx="10703859" cy="447383"/>
          </a:xfrm>
          <a:prstGeom prst="rect">
            <a:avLst/>
          </a:prstGeom>
        </p:spPr>
        <p:txBody>
          <a:bodyPr vert="horz" wrap="square" lIns="91440" tIns="45720" rIns="91440" bIns="45720" rtlCol="0" anchor="t">
            <a:noAutofit/>
          </a:bodyPr>
          <a:lstStyle>
            <a:defPPr>
              <a:defRPr lang="en-US"/>
            </a:defPPr>
            <a:lvl1pPr>
              <a:defRPr sz="1200">
                <a:solidFill>
                  <a:schemeClr val="tx1">
                    <a:lumMod val="50000"/>
                    <a:lumOff val="50000"/>
                  </a:schemeClr>
                </a:solidFill>
              </a:defRPr>
            </a:lvl1pPr>
          </a:lstStyle>
          <a:p>
            <a:r>
              <a:rPr lang="en-US" dirty="0"/>
              <a:t>*** Requires installation of OMG Technical Debt Measure (&gt;2.0.0 </a:t>
            </a:r>
            <a:r>
              <a:rPr lang="en-US" dirty="0" err="1"/>
              <a:t>funcrel</a:t>
            </a:r>
            <a:r>
              <a:rPr lang="en-US" dirty="0"/>
              <a:t>) (and ISO-5055 Index extensions and/or CISQ Index extensions)</a:t>
            </a:r>
          </a:p>
          <a:p>
            <a:r>
              <a:rPr lang="en-US" dirty="0"/>
              <a:t>To get results on Omg Technical Debt on a specific metric, add the axis "METRICS=M" where M </a:t>
            </a:r>
            <a:r>
              <a:rPr lang="en-US"/>
              <a:t>is th</a:t>
            </a:r>
            <a:r>
              <a:rPr lang="en-US" dirty="0"/>
              <a:t>e</a:t>
            </a:r>
            <a:r>
              <a:rPr lang="en-US"/>
              <a:t> </a:t>
            </a:r>
            <a:r>
              <a:rPr lang="en-US" dirty="0"/>
              <a:t>index id (ISO, CISQ or AIP)</a:t>
            </a:r>
            <a:endParaRPr lang="en-GB" dirty="0"/>
          </a:p>
          <a:p>
            <a:endParaRPr lang="en-US" dirty="0"/>
          </a:p>
        </p:txBody>
      </p:sp>
    </p:spTree>
    <p:extLst>
      <p:ext uri="{BB962C8B-B14F-4D97-AF65-F5344CB8AC3E}">
        <p14:creationId xmlns:p14="http://schemas.microsoft.com/office/powerpoint/2010/main" val="769146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Rules – Table Structure</a:t>
            </a:r>
          </a:p>
        </p:txBody>
      </p:sp>
      <p:sp>
        <p:nvSpPr>
          <p:cNvPr id="8" name="Text Placeholder 7"/>
          <p:cNvSpPr>
            <a:spLocks noGrp="1"/>
          </p:cNvSpPr>
          <p:nvPr>
            <p:ph type="body" sz="quarter" idx="13"/>
          </p:nvPr>
        </p:nvSpPr>
        <p:spPr>
          <a:xfrm>
            <a:off x="626165" y="1045401"/>
            <a:ext cx="10939670" cy="2480469"/>
          </a:xfrm>
        </p:spPr>
        <p:txBody>
          <a:bodyPr>
            <a:normAutofit fontScale="55000" lnSpcReduction="20000"/>
          </a:bodyPr>
          <a:lstStyle/>
          <a:p>
            <a:r>
              <a:rPr lang="en-GB" dirty="0"/>
              <a:t>COL 1: 1</a:t>
            </a:r>
            <a:r>
              <a:rPr lang="en-GB" baseline="30000" dirty="0"/>
              <a:t>st</a:t>
            </a:r>
            <a:r>
              <a:rPr lang="en-GB" dirty="0"/>
              <a:t> axis of information, </a:t>
            </a:r>
            <a:r>
              <a:rPr lang="en-GB" dirty="0">
                <a:solidFill>
                  <a:schemeClr val="accent1"/>
                </a:solidFill>
              </a:rPr>
              <a:t>mandatory</a:t>
            </a:r>
            <a:endParaRPr lang="en-US" dirty="0"/>
          </a:p>
          <a:p>
            <a:r>
              <a:rPr lang="en-GB" dirty="0"/>
              <a:t>ROW 1: 1</a:t>
            </a:r>
            <a:r>
              <a:rPr lang="en-GB" baseline="30000" dirty="0"/>
              <a:t>st</a:t>
            </a:r>
            <a:r>
              <a:rPr lang="en-GB" dirty="0"/>
              <a:t> axis of information, </a:t>
            </a:r>
            <a:r>
              <a:rPr lang="en-GB" dirty="0">
                <a:solidFill>
                  <a:schemeClr val="accent1"/>
                </a:solidFill>
              </a:rPr>
              <a:t>mandatory</a:t>
            </a:r>
            <a:endParaRPr lang="en-US" dirty="0"/>
          </a:p>
          <a:p>
            <a:r>
              <a:rPr lang="en-GB" dirty="0"/>
              <a:t>COL 11: 2</a:t>
            </a:r>
            <a:r>
              <a:rPr lang="en-GB" baseline="30000" dirty="0"/>
              <a:t>nd</a:t>
            </a:r>
            <a:r>
              <a:rPr lang="en-GB" dirty="0"/>
              <a:t> axis of information, </a:t>
            </a:r>
            <a:r>
              <a:rPr lang="en-GB" dirty="0">
                <a:solidFill>
                  <a:schemeClr val="accent5">
                    <a:lumMod val="75000"/>
                  </a:schemeClr>
                </a:solidFill>
              </a:rPr>
              <a:t>optional</a:t>
            </a:r>
            <a:endParaRPr lang="en-US" dirty="0"/>
          </a:p>
          <a:p>
            <a:r>
              <a:rPr lang="en-GB" dirty="0"/>
              <a:t>ROW 11: 2</a:t>
            </a:r>
            <a:r>
              <a:rPr lang="en-GB" baseline="30000" dirty="0"/>
              <a:t>nd</a:t>
            </a:r>
            <a:r>
              <a:rPr lang="en-GB" dirty="0"/>
              <a:t> axis of information, </a:t>
            </a:r>
            <a:r>
              <a:rPr lang="en-GB" dirty="0">
                <a:solidFill>
                  <a:schemeClr val="accent5">
                    <a:lumMod val="75000"/>
                  </a:schemeClr>
                </a:solidFill>
              </a:rPr>
              <a:t>optional</a:t>
            </a:r>
          </a:p>
          <a:p>
            <a:r>
              <a:rPr lang="en-GB" dirty="0">
                <a:solidFill>
                  <a:schemeClr val="accent5">
                    <a:lumMod val="75000"/>
                  </a:schemeClr>
                </a:solidFill>
              </a:rPr>
              <a:t>ALT STRUCTURE </a:t>
            </a:r>
          </a:p>
          <a:p>
            <a:r>
              <a:rPr lang="en-US" dirty="0"/>
              <a:t>TABLE;GENERIC_TABLE;COL1=</a:t>
            </a:r>
            <a:r>
              <a:rPr lang="en-US" dirty="0">
                <a:solidFill>
                  <a:schemeClr val="accent2"/>
                </a:solidFill>
              </a:rPr>
              <a:t>A</a:t>
            </a:r>
            <a:r>
              <a:rPr lang="en-US" dirty="0"/>
              <a:t>,COL11=</a:t>
            </a:r>
            <a:r>
              <a:rPr lang="en-US" dirty="0">
                <a:solidFill>
                  <a:schemeClr val="accent2"/>
                </a:solidFill>
              </a:rPr>
              <a:t>B</a:t>
            </a:r>
            <a:r>
              <a:rPr lang="en-US" dirty="0"/>
              <a:t>,ROW1=</a:t>
            </a:r>
            <a:r>
              <a:rPr lang="en-US" dirty="0">
                <a:solidFill>
                  <a:schemeClr val="accent2"/>
                </a:solidFill>
              </a:rPr>
              <a:t>C</a:t>
            </a:r>
            <a:r>
              <a:rPr lang="en-US" dirty="0"/>
              <a:t>,ROW11=</a:t>
            </a:r>
            <a:r>
              <a:rPr lang="en-US" dirty="0">
                <a:solidFill>
                  <a:schemeClr val="accent2"/>
                </a:solidFill>
              </a:rPr>
              <a:t>D</a:t>
            </a:r>
            <a:r>
              <a:rPr lang="en-US" dirty="0"/>
              <a:t>,</a:t>
            </a:r>
            <a:r>
              <a:rPr lang="en-US" dirty="0">
                <a:solidFill>
                  <a:schemeClr val="accent2"/>
                </a:solidFill>
              </a:rPr>
              <a:t>A</a:t>
            </a:r>
            <a:r>
              <a:rPr lang="en-US" dirty="0"/>
              <a:t>=</a:t>
            </a:r>
            <a:r>
              <a:rPr lang="en-US" dirty="0" err="1">
                <a:solidFill>
                  <a:schemeClr val="accent2"/>
                </a:solidFill>
              </a:rPr>
              <a:t>a</a:t>
            </a:r>
            <a:r>
              <a:rPr lang="en-US" dirty="0" err="1"/>
              <a:t>,</a:t>
            </a:r>
            <a:r>
              <a:rPr lang="en-US" dirty="0" err="1">
                <a:solidFill>
                  <a:schemeClr val="accent2"/>
                </a:solidFill>
              </a:rPr>
              <a:t>B</a:t>
            </a:r>
            <a:r>
              <a:rPr lang="en-US" dirty="0"/>
              <a:t>=</a:t>
            </a:r>
            <a:r>
              <a:rPr lang="en-US" dirty="0" err="1">
                <a:solidFill>
                  <a:schemeClr val="accent2"/>
                </a:solidFill>
              </a:rPr>
              <a:t>b</a:t>
            </a:r>
            <a:r>
              <a:rPr lang="en-US" dirty="0" err="1"/>
              <a:t>,</a:t>
            </a:r>
            <a:r>
              <a:rPr lang="en-US" dirty="0" err="1">
                <a:solidFill>
                  <a:schemeClr val="accent2"/>
                </a:solidFill>
              </a:rPr>
              <a:t>C</a:t>
            </a:r>
            <a:r>
              <a:rPr lang="en-US" dirty="0"/>
              <a:t>=</a:t>
            </a:r>
            <a:r>
              <a:rPr lang="en-US" dirty="0" err="1">
                <a:solidFill>
                  <a:schemeClr val="accent2"/>
                </a:solidFill>
              </a:rPr>
              <a:t>c</a:t>
            </a:r>
            <a:r>
              <a:rPr lang="en-US" dirty="0" err="1"/>
              <a:t>|</a:t>
            </a:r>
            <a:r>
              <a:rPr lang="en-US" dirty="0" err="1">
                <a:solidFill>
                  <a:schemeClr val="accent2"/>
                </a:solidFill>
              </a:rPr>
              <a:t>d,D</a:t>
            </a:r>
            <a:r>
              <a:rPr lang="en-US" dirty="0"/>
              <a:t>=</a:t>
            </a:r>
            <a:r>
              <a:rPr lang="en-US" dirty="0" err="1">
                <a:solidFill>
                  <a:schemeClr val="accent2"/>
                </a:solidFill>
              </a:rPr>
              <a:t>e</a:t>
            </a:r>
            <a:r>
              <a:rPr lang="en-US" dirty="0" err="1"/>
              <a:t>|</a:t>
            </a:r>
            <a:r>
              <a:rPr lang="en-US" dirty="0" err="1">
                <a:solidFill>
                  <a:schemeClr val="accent2"/>
                </a:solidFill>
              </a:rPr>
              <a:t>f</a:t>
            </a:r>
            <a:br>
              <a:rPr lang="en-US" dirty="0"/>
            </a:br>
            <a:br>
              <a:rPr lang="en-US" dirty="0"/>
            </a:br>
            <a:r>
              <a:rPr lang="en-US" dirty="0"/>
              <a:t>where “A”, “B”, “C” and “D” can be one of the axis defined in the previous slide</a:t>
            </a:r>
            <a:br>
              <a:rPr lang="en-US" dirty="0"/>
            </a:br>
            <a:r>
              <a:rPr lang="en-US" dirty="0"/>
              <a:t>and “a”, “b”, “c”, “d” and “e” are values from selected axis.</a:t>
            </a:r>
            <a:br>
              <a:rPr lang="en-US" dirty="0"/>
            </a:br>
            <a:br>
              <a:rPr lang="en-US" dirty="0"/>
            </a:br>
            <a:r>
              <a:rPr lang="en-GB" dirty="0"/>
              <a:t>For Custom expressions axis, the CUSTOM_EXPRESSIONS parameter can contains a list of custom expressions separated by ‘|’, and supplementary options are needed : PARAMS (mandatory) contains the list of parameters of the custom expression, FORMAT (optional) contains the format of the result, and of course, the parameters definition (see sample 10).</a:t>
            </a:r>
            <a:endParaRPr lang="en-US" dirty="0"/>
          </a:p>
          <a:p>
            <a:endParaRPr lang="en-US" dirty="0"/>
          </a:p>
          <a:p>
            <a:pPr marL="0" indent="0">
              <a:buNone/>
            </a:pPr>
            <a:endParaRPr lang="en-US" dirty="0"/>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8603" y="127459"/>
            <a:ext cx="655797" cy="657255"/>
          </a:xfrm>
          <a:prstGeom prst="rect">
            <a:avLst/>
          </a:prstGeom>
        </p:spPr>
      </p:pic>
      <p:graphicFrame>
        <p:nvGraphicFramePr>
          <p:cNvPr id="5" name="Table 4"/>
          <p:cNvGraphicFramePr>
            <a:graphicFrameLocks noGrp="1"/>
          </p:cNvGraphicFramePr>
          <p:nvPr>
            <p:extLst>
              <p:ext uri="{D42A27DB-BD31-4B8C-83A1-F6EECF244321}">
                <p14:modId xmlns:p14="http://schemas.microsoft.com/office/powerpoint/2010/main" val="3209812184"/>
              </p:ext>
            </p:extLst>
          </p:nvPr>
        </p:nvGraphicFramePr>
        <p:xfrm>
          <a:off x="1899920" y="3813969"/>
          <a:ext cx="8128000" cy="2595880"/>
        </p:xfrm>
        <a:graphic>
          <a:graphicData uri="http://schemas.openxmlformats.org/drawingml/2006/table">
            <a:tbl>
              <a:tblPr firstRow="1" bandRow="1">
                <a:tableStyleId>{21E4AEA4-8DFA-4A89-87EB-49C32662AFE0}</a:tableStyleId>
              </a:tblPr>
              <a:tblGrid>
                <a:gridCol w="1625600">
                  <a:extLst>
                    <a:ext uri="{9D8B030D-6E8A-4147-A177-3AD203B41FA5}">
                      <a16:colId xmlns:a16="http://schemas.microsoft.com/office/drawing/2014/main" val="758531580"/>
                    </a:ext>
                  </a:extLst>
                </a:gridCol>
                <a:gridCol w="1625600">
                  <a:extLst>
                    <a:ext uri="{9D8B030D-6E8A-4147-A177-3AD203B41FA5}">
                      <a16:colId xmlns:a16="http://schemas.microsoft.com/office/drawing/2014/main" val="3784961689"/>
                    </a:ext>
                  </a:extLst>
                </a:gridCol>
                <a:gridCol w="1625600">
                  <a:extLst>
                    <a:ext uri="{9D8B030D-6E8A-4147-A177-3AD203B41FA5}">
                      <a16:colId xmlns:a16="http://schemas.microsoft.com/office/drawing/2014/main" val="1496916911"/>
                    </a:ext>
                  </a:extLst>
                </a:gridCol>
                <a:gridCol w="1625600">
                  <a:extLst>
                    <a:ext uri="{9D8B030D-6E8A-4147-A177-3AD203B41FA5}">
                      <a16:colId xmlns:a16="http://schemas.microsoft.com/office/drawing/2014/main" val="4209820061"/>
                    </a:ext>
                  </a:extLst>
                </a:gridCol>
                <a:gridCol w="1625600">
                  <a:extLst>
                    <a:ext uri="{9D8B030D-6E8A-4147-A177-3AD203B41FA5}">
                      <a16:colId xmlns:a16="http://schemas.microsoft.com/office/drawing/2014/main" val="3641015037"/>
                    </a:ext>
                  </a:extLst>
                </a:gridCol>
              </a:tblGrid>
              <a:tr h="370840">
                <a:tc>
                  <a:txBody>
                    <a:bodyPr/>
                    <a:lstStyle/>
                    <a:p>
                      <a:endParaRPr lang="en-US" sz="1600" dirty="0"/>
                    </a:p>
                  </a:txBody>
                  <a:tcPr/>
                </a:tc>
                <a:tc>
                  <a:txBody>
                    <a:bodyPr/>
                    <a:lstStyle/>
                    <a:p>
                      <a:r>
                        <a:rPr lang="en-US" sz="1600" dirty="0"/>
                        <a:t>COL1 – COL11</a:t>
                      </a:r>
                    </a:p>
                  </a:txBody>
                  <a:tcPr/>
                </a:tc>
                <a:tc>
                  <a:txBody>
                    <a:bodyPr/>
                    <a:lstStyle/>
                    <a:p>
                      <a:r>
                        <a:rPr lang="en-US" sz="1600" dirty="0"/>
                        <a:t>COL1- COL12</a:t>
                      </a:r>
                    </a:p>
                  </a:txBody>
                  <a:tcPr/>
                </a:tc>
                <a:tc>
                  <a:txBody>
                    <a:bodyPr/>
                    <a:lstStyle/>
                    <a:p>
                      <a:r>
                        <a:rPr lang="en-US" sz="1600" dirty="0"/>
                        <a:t>COL2 –COL21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COL2 –COL22</a:t>
                      </a:r>
                    </a:p>
                  </a:txBody>
                  <a:tcPr/>
                </a:tc>
                <a:extLst>
                  <a:ext uri="{0D108BD9-81ED-4DB2-BD59-A6C34878D82A}">
                    <a16:rowId xmlns:a16="http://schemas.microsoft.com/office/drawing/2014/main" val="3818615278"/>
                  </a:ext>
                </a:extLst>
              </a:tr>
              <a:tr h="370840">
                <a:tc>
                  <a:txBody>
                    <a:bodyPr/>
                    <a:lstStyle/>
                    <a:p>
                      <a:r>
                        <a:rPr lang="en-US" sz="1600" dirty="0"/>
                        <a:t>ROW1</a:t>
                      </a:r>
                    </a:p>
                  </a:txBody>
                  <a:tcPr/>
                </a:tc>
                <a:tc>
                  <a:txBody>
                    <a:bodyPr/>
                    <a:lstStyle/>
                    <a:p>
                      <a:endParaRPr lang="en-US" sz="1600" dirty="0"/>
                    </a:p>
                  </a:txBody>
                  <a:tcPr/>
                </a:tc>
                <a:tc>
                  <a:txBody>
                    <a:bodyPr/>
                    <a:lstStyle/>
                    <a:p>
                      <a:endParaRPr lang="en-US" sz="1600"/>
                    </a:p>
                  </a:txBody>
                  <a:tcPr/>
                </a:tc>
                <a:tc>
                  <a:txBody>
                    <a:bodyPr/>
                    <a:lstStyle/>
                    <a:p>
                      <a:endParaRPr lang="en-US" sz="1600"/>
                    </a:p>
                  </a:txBody>
                  <a:tcPr/>
                </a:tc>
                <a:tc>
                  <a:txBody>
                    <a:bodyPr/>
                    <a:lstStyle/>
                    <a:p>
                      <a:endParaRPr lang="en-US" sz="1600" dirty="0"/>
                    </a:p>
                  </a:txBody>
                  <a:tcPr/>
                </a:tc>
                <a:extLst>
                  <a:ext uri="{0D108BD9-81ED-4DB2-BD59-A6C34878D82A}">
                    <a16:rowId xmlns:a16="http://schemas.microsoft.com/office/drawing/2014/main" val="3733707392"/>
                  </a:ext>
                </a:extLst>
              </a:tr>
              <a:tr h="370840">
                <a:tc>
                  <a:txBody>
                    <a:bodyPr/>
                    <a:lstStyle/>
                    <a:p>
                      <a:r>
                        <a:rPr lang="en-US" sz="1600" dirty="0"/>
                        <a:t>    ROW11</a:t>
                      </a:r>
                    </a:p>
                  </a:txBody>
                  <a:tcPr/>
                </a:tc>
                <a:tc>
                  <a:txBody>
                    <a:bodyPr/>
                    <a:lstStyle/>
                    <a:p>
                      <a:endParaRPr lang="en-US" sz="1600"/>
                    </a:p>
                  </a:txBody>
                  <a:tcPr/>
                </a:tc>
                <a:tc>
                  <a:txBody>
                    <a:bodyPr/>
                    <a:lstStyle/>
                    <a:p>
                      <a:endParaRPr lang="en-US" sz="1600"/>
                    </a:p>
                  </a:txBody>
                  <a:tcPr/>
                </a:tc>
                <a:tc>
                  <a:txBody>
                    <a:bodyPr/>
                    <a:lstStyle/>
                    <a:p>
                      <a:endParaRPr lang="en-US" sz="1600"/>
                    </a:p>
                  </a:txBody>
                  <a:tcPr/>
                </a:tc>
                <a:tc>
                  <a:txBody>
                    <a:bodyPr/>
                    <a:lstStyle/>
                    <a:p>
                      <a:endParaRPr lang="en-US" sz="1600" dirty="0"/>
                    </a:p>
                  </a:txBody>
                  <a:tcPr/>
                </a:tc>
                <a:extLst>
                  <a:ext uri="{0D108BD9-81ED-4DB2-BD59-A6C34878D82A}">
                    <a16:rowId xmlns:a16="http://schemas.microsoft.com/office/drawing/2014/main" val="1153141213"/>
                  </a:ext>
                </a:extLst>
              </a:tr>
              <a:tr h="370840">
                <a:tc>
                  <a:txBody>
                    <a:bodyPr/>
                    <a:lstStyle/>
                    <a:p>
                      <a:r>
                        <a:rPr lang="en-US" sz="1600" dirty="0"/>
                        <a:t>    ROW12</a:t>
                      </a:r>
                    </a:p>
                  </a:txBody>
                  <a:tcPr/>
                </a:tc>
                <a:tc>
                  <a:txBody>
                    <a:bodyPr/>
                    <a:lstStyle/>
                    <a:p>
                      <a:endParaRPr lang="en-US" sz="1600"/>
                    </a:p>
                  </a:txBody>
                  <a:tcPr/>
                </a:tc>
                <a:tc>
                  <a:txBody>
                    <a:bodyPr/>
                    <a:lstStyle/>
                    <a:p>
                      <a:endParaRPr lang="en-US" sz="1600"/>
                    </a:p>
                  </a:txBody>
                  <a:tcPr/>
                </a:tc>
                <a:tc>
                  <a:txBody>
                    <a:bodyPr/>
                    <a:lstStyle/>
                    <a:p>
                      <a:endParaRPr lang="en-US" sz="1600"/>
                    </a:p>
                  </a:txBody>
                  <a:tcPr/>
                </a:tc>
                <a:tc>
                  <a:txBody>
                    <a:bodyPr/>
                    <a:lstStyle/>
                    <a:p>
                      <a:endParaRPr lang="en-US" sz="1600" dirty="0"/>
                    </a:p>
                  </a:txBody>
                  <a:tcPr/>
                </a:tc>
                <a:extLst>
                  <a:ext uri="{0D108BD9-81ED-4DB2-BD59-A6C34878D82A}">
                    <a16:rowId xmlns:a16="http://schemas.microsoft.com/office/drawing/2014/main" val="2155740219"/>
                  </a:ext>
                </a:extLst>
              </a:tr>
              <a:tr h="370840">
                <a:tc>
                  <a:txBody>
                    <a:bodyPr/>
                    <a:lstStyle/>
                    <a:p>
                      <a:r>
                        <a:rPr lang="en-US" sz="1600" dirty="0"/>
                        <a:t>ROW2</a:t>
                      </a:r>
                    </a:p>
                  </a:txBody>
                  <a:tcPr/>
                </a:tc>
                <a:tc>
                  <a:txBody>
                    <a:bodyPr/>
                    <a:lstStyle/>
                    <a:p>
                      <a:endParaRPr lang="en-US" sz="1600"/>
                    </a:p>
                  </a:txBody>
                  <a:tcPr/>
                </a:tc>
                <a:tc>
                  <a:txBody>
                    <a:bodyPr/>
                    <a:lstStyle/>
                    <a:p>
                      <a:endParaRPr lang="en-US" sz="1600"/>
                    </a:p>
                  </a:txBody>
                  <a:tcPr/>
                </a:tc>
                <a:tc>
                  <a:txBody>
                    <a:bodyPr/>
                    <a:lstStyle/>
                    <a:p>
                      <a:endParaRPr lang="en-US" sz="1600"/>
                    </a:p>
                  </a:txBody>
                  <a:tcPr/>
                </a:tc>
                <a:tc>
                  <a:txBody>
                    <a:bodyPr/>
                    <a:lstStyle/>
                    <a:p>
                      <a:endParaRPr lang="en-US" sz="1600" dirty="0"/>
                    </a:p>
                  </a:txBody>
                  <a:tcPr/>
                </a:tc>
                <a:extLst>
                  <a:ext uri="{0D108BD9-81ED-4DB2-BD59-A6C34878D82A}">
                    <a16:rowId xmlns:a16="http://schemas.microsoft.com/office/drawing/2014/main" val="2760941390"/>
                  </a:ext>
                </a:extLst>
              </a:tr>
              <a:tr h="370840">
                <a:tc>
                  <a:txBody>
                    <a:bodyPr/>
                    <a:lstStyle/>
                    <a:p>
                      <a:r>
                        <a:rPr lang="en-US" sz="1600" dirty="0"/>
                        <a:t>    ROW21</a:t>
                      </a:r>
                    </a:p>
                  </a:txBody>
                  <a:tcPr/>
                </a:tc>
                <a:tc>
                  <a:txBody>
                    <a:bodyPr/>
                    <a:lstStyle/>
                    <a:p>
                      <a:endParaRPr lang="en-US" sz="1600"/>
                    </a:p>
                  </a:txBody>
                  <a:tcPr/>
                </a:tc>
                <a:tc>
                  <a:txBody>
                    <a:bodyPr/>
                    <a:lstStyle/>
                    <a:p>
                      <a:endParaRPr lang="en-US" sz="1600"/>
                    </a:p>
                  </a:txBody>
                  <a:tcPr/>
                </a:tc>
                <a:tc>
                  <a:txBody>
                    <a:bodyPr/>
                    <a:lstStyle/>
                    <a:p>
                      <a:endParaRPr lang="en-US" sz="1600"/>
                    </a:p>
                  </a:txBody>
                  <a:tcPr/>
                </a:tc>
                <a:tc>
                  <a:txBody>
                    <a:bodyPr/>
                    <a:lstStyle/>
                    <a:p>
                      <a:endParaRPr lang="en-US" sz="1600" dirty="0"/>
                    </a:p>
                  </a:txBody>
                  <a:tcPr/>
                </a:tc>
                <a:extLst>
                  <a:ext uri="{0D108BD9-81ED-4DB2-BD59-A6C34878D82A}">
                    <a16:rowId xmlns:a16="http://schemas.microsoft.com/office/drawing/2014/main" val="3291413510"/>
                  </a:ext>
                </a:extLst>
              </a:tr>
              <a:tr h="370840">
                <a:tc>
                  <a:txBody>
                    <a:bodyPr/>
                    <a:lstStyle/>
                    <a:p>
                      <a:r>
                        <a:rPr lang="en-US" sz="1600" dirty="0"/>
                        <a:t>    ROW22</a:t>
                      </a:r>
                    </a:p>
                  </a:txBody>
                  <a:tcPr/>
                </a:tc>
                <a:tc>
                  <a:txBody>
                    <a:bodyPr/>
                    <a:lstStyle/>
                    <a:p>
                      <a:endParaRPr lang="en-US" sz="1600"/>
                    </a:p>
                  </a:txBody>
                  <a:tcPr/>
                </a:tc>
                <a:tc>
                  <a:txBody>
                    <a:bodyPr/>
                    <a:lstStyle/>
                    <a:p>
                      <a:endParaRPr lang="en-US" sz="1600" dirty="0"/>
                    </a:p>
                  </a:txBody>
                  <a:tcPr/>
                </a:tc>
                <a:tc>
                  <a:txBody>
                    <a:bodyPr/>
                    <a:lstStyle/>
                    <a:p>
                      <a:endParaRPr lang="en-US" sz="1600"/>
                    </a:p>
                  </a:txBody>
                  <a:tcPr/>
                </a:tc>
                <a:tc>
                  <a:txBody>
                    <a:bodyPr/>
                    <a:lstStyle/>
                    <a:p>
                      <a:endParaRPr lang="en-US" sz="1600" dirty="0"/>
                    </a:p>
                  </a:txBody>
                  <a:tcPr/>
                </a:tc>
                <a:extLst>
                  <a:ext uri="{0D108BD9-81ED-4DB2-BD59-A6C34878D82A}">
                    <a16:rowId xmlns:a16="http://schemas.microsoft.com/office/drawing/2014/main" val="3512204410"/>
                  </a:ext>
                </a:extLst>
              </a:tr>
            </a:tbl>
          </a:graphicData>
        </a:graphic>
      </p:graphicFrame>
    </p:spTree>
    <p:extLst>
      <p:ext uri="{BB962C8B-B14F-4D97-AF65-F5344CB8AC3E}">
        <p14:creationId xmlns:p14="http://schemas.microsoft.com/office/powerpoint/2010/main" val="31323798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SAMPLE </a:t>
            </a:r>
            <a:r>
              <a:rPr lang="en-US" dirty="0"/>
              <a:t>1</a:t>
            </a:r>
          </a:p>
        </p:txBody>
      </p:sp>
      <p:sp>
        <p:nvSpPr>
          <p:cNvPr id="5" name="Text Placeholder 4"/>
          <p:cNvSpPr>
            <a:spLocks noGrp="1"/>
          </p:cNvSpPr>
          <p:nvPr>
            <p:ph type="body" sz="quarter" idx="13"/>
          </p:nvPr>
        </p:nvSpPr>
        <p:spPr>
          <a:xfrm>
            <a:off x="642730" y="1333500"/>
            <a:ext cx="10939670" cy="5077574"/>
          </a:xfrm>
        </p:spPr>
        <p:txBody>
          <a:bodyPr>
            <a:normAutofit/>
          </a:bodyPr>
          <a:lstStyle/>
          <a:p>
            <a:r>
              <a:rPr lang="en-GB" dirty="0"/>
              <a:t>Simple table to get Efficiency, TQI, Robustness scores for current snapshot only</a:t>
            </a:r>
            <a:endParaRPr lang="en-US" dirty="0"/>
          </a:p>
          <a:p>
            <a:r>
              <a:rPr lang="en-GB" sz="1400" dirty="0"/>
              <a:t>TABLE;GENERIC_TABLE;COL1=METRICS,ROW1=SNAPSHOTS,METRICS=60014|60017|60013,SNAPSHOTS=CURRENT</a:t>
            </a:r>
            <a:endParaRPr lang="en-US" sz="1400" dirty="0"/>
          </a:p>
          <a:p>
            <a:endParaRPr lang="en-US" dirty="0"/>
          </a:p>
          <a:p>
            <a:endParaRPr lang="en-US" dirty="0"/>
          </a:p>
          <a:p>
            <a:r>
              <a:rPr lang="en-GB" dirty="0"/>
              <a:t>Simple table to get Efficiency, TQI, Robustness scores for current and previous snapshot </a:t>
            </a:r>
            <a:endParaRPr lang="en-US" dirty="0"/>
          </a:p>
          <a:p>
            <a:r>
              <a:rPr lang="en-GB" sz="1400" dirty="0"/>
              <a:t>TABLE;GENERIC_TABLE;COL1=METRICS,ROW1=SNAPSHOTS,METRICS=60014|60017|60013,SNAPSHOTS=CURRENT|PREVIOUS</a:t>
            </a:r>
          </a:p>
          <a:p>
            <a:endParaRPr lang="en-GB" sz="1400" dirty="0"/>
          </a:p>
          <a:p>
            <a:endParaRPr lang="en-GB" sz="1400" dirty="0"/>
          </a:p>
          <a:p>
            <a:r>
              <a:rPr lang="en-GB" dirty="0"/>
              <a:t>Simple table to get all Health Factors scores for current and previous snapshot with their evolution</a:t>
            </a:r>
            <a:endParaRPr lang="en-US" dirty="0"/>
          </a:p>
          <a:p>
            <a:r>
              <a:rPr lang="en-US" sz="1500" dirty="0"/>
              <a:t>TABLE;GENERIC_TABLE;COL1=METRICS,ROW1=SNAPSHOTS,METRICS=HEALTH_FACTOR,SNAPSHOTS=ALL</a:t>
            </a:r>
            <a:endParaRPr lang="en-US" dirty="0"/>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8603" y="127459"/>
            <a:ext cx="655797" cy="657255"/>
          </a:xfrm>
          <a:prstGeom prst="rect">
            <a:avLst/>
          </a:prstGeom>
        </p:spPr>
      </p:pic>
      <p:graphicFrame>
        <p:nvGraphicFramePr>
          <p:cNvPr id="6" name="Table 5" descr="TABLE;GENERIC_TABLE;COL1=METRICS,ROW1=SNAPSHOTS,METRICS=60014|60017|60013,SNAPSHOTS=CURRENT|PREVIOUS"/>
          <p:cNvGraphicFramePr>
            <a:graphicFrameLocks noGrp="1"/>
          </p:cNvGraphicFramePr>
          <p:nvPr>
            <p:extLst>
              <p:ext uri="{D42A27DB-BD31-4B8C-83A1-F6EECF244321}">
                <p14:modId xmlns:p14="http://schemas.microsoft.com/office/powerpoint/2010/main" val="3062516518"/>
              </p:ext>
            </p:extLst>
          </p:nvPr>
        </p:nvGraphicFramePr>
        <p:xfrm>
          <a:off x="3784307" y="3805535"/>
          <a:ext cx="5844633" cy="685800"/>
        </p:xfrm>
        <a:graphic>
          <a:graphicData uri="http://schemas.openxmlformats.org/drawingml/2006/table">
            <a:tbl>
              <a:tblPr firstRow="1" firstCol="1" bandRow="1">
                <a:tableStyleId>{9DCAF9ED-07DC-4A11-8D7F-57B35C25682E}</a:tableStyleId>
              </a:tblPr>
              <a:tblGrid>
                <a:gridCol w="1455513">
                  <a:extLst>
                    <a:ext uri="{9D8B030D-6E8A-4147-A177-3AD203B41FA5}">
                      <a16:colId xmlns:a16="http://schemas.microsoft.com/office/drawing/2014/main" val="95464947"/>
                    </a:ext>
                  </a:extLst>
                </a:gridCol>
                <a:gridCol w="1463040">
                  <a:extLst>
                    <a:ext uri="{9D8B030D-6E8A-4147-A177-3AD203B41FA5}">
                      <a16:colId xmlns:a16="http://schemas.microsoft.com/office/drawing/2014/main" val="1380686790"/>
                    </a:ext>
                  </a:extLst>
                </a:gridCol>
                <a:gridCol w="1463040">
                  <a:extLst>
                    <a:ext uri="{9D8B030D-6E8A-4147-A177-3AD203B41FA5}">
                      <a16:colId xmlns:a16="http://schemas.microsoft.com/office/drawing/2014/main" val="2936511112"/>
                    </a:ext>
                  </a:extLst>
                </a:gridCol>
                <a:gridCol w="1463040">
                  <a:extLst>
                    <a:ext uri="{9D8B030D-6E8A-4147-A177-3AD203B41FA5}">
                      <a16:colId xmlns:a16="http://schemas.microsoft.com/office/drawing/2014/main" val="2296516978"/>
                    </a:ext>
                  </a:extLst>
                </a:gridCol>
              </a:tblGrid>
              <a:tr h="228600">
                <a:tc>
                  <a:txBody>
                    <a:bodyPr/>
                    <a:lstStyle/>
                    <a:p>
                      <a:pPr marL="0" marR="0" algn="l" defTabSz="914400" rtl="0" eaLnBrk="1" latinLnBrk="0" hangingPunct="1">
                        <a:lnSpc>
                          <a:spcPct val="115000"/>
                        </a:lnSpc>
                        <a:spcBef>
                          <a:spcPts val="0"/>
                        </a:spcBef>
                        <a:spcAft>
                          <a:spcPts val="0"/>
                        </a:spcAft>
                      </a:pPr>
                      <a:r>
                        <a:rPr lang="en-GB" sz="1000" kern="1200" dirty="0"/>
                        <a:t>Snapshots</a:t>
                      </a:r>
                      <a:endParaRPr lang="en-US" sz="1000" b="1" kern="1200" dirty="0">
                        <a:solidFill>
                          <a:schemeClr val="lt1"/>
                        </a:solidFill>
                        <a:latin typeface="+mn-lt"/>
                        <a:ea typeface="+mn-ea"/>
                        <a:cs typeface="+mn-cs"/>
                      </a:endParaRPr>
                    </a:p>
                  </a:txBody>
                  <a:tcPr marL="68580" marR="68580" marT="0" marB="0" anchor="ctr"/>
                </a:tc>
                <a:tc>
                  <a:txBody>
                    <a:bodyPr/>
                    <a:lstStyle/>
                    <a:p>
                      <a:pPr marL="0" marR="0" algn="ctr" defTabSz="914400" rtl="0" eaLnBrk="1" latinLnBrk="0" hangingPunct="1">
                        <a:lnSpc>
                          <a:spcPct val="115000"/>
                        </a:lnSpc>
                        <a:spcBef>
                          <a:spcPts val="0"/>
                        </a:spcBef>
                        <a:spcAft>
                          <a:spcPts val="0"/>
                        </a:spcAft>
                      </a:pPr>
                      <a:r>
                        <a:rPr lang="en-GB" sz="1000" kern="1200" dirty="0"/>
                        <a:t>60014</a:t>
                      </a:r>
                      <a:endParaRPr lang="en-US" sz="1000" b="1" kern="1200" dirty="0">
                        <a:solidFill>
                          <a:schemeClr val="lt1"/>
                        </a:solidFill>
                        <a:latin typeface="+mn-lt"/>
                        <a:ea typeface="+mn-ea"/>
                        <a:cs typeface="+mn-cs"/>
                      </a:endParaRPr>
                    </a:p>
                  </a:txBody>
                  <a:tcPr marL="68580" marR="68580" marT="0" marB="0" anchor="ctr"/>
                </a:tc>
                <a:tc>
                  <a:txBody>
                    <a:bodyPr/>
                    <a:lstStyle/>
                    <a:p>
                      <a:pPr marL="0" marR="0" algn="ctr" defTabSz="914400" rtl="0" eaLnBrk="1" latinLnBrk="0" hangingPunct="1">
                        <a:lnSpc>
                          <a:spcPct val="115000"/>
                        </a:lnSpc>
                        <a:spcBef>
                          <a:spcPts val="0"/>
                        </a:spcBef>
                        <a:spcAft>
                          <a:spcPts val="0"/>
                        </a:spcAft>
                      </a:pPr>
                      <a:r>
                        <a:rPr lang="en-GB" sz="1000" kern="1200"/>
                        <a:t>60017</a:t>
                      </a:r>
                      <a:endParaRPr lang="en-US" sz="1000" b="1" kern="1200">
                        <a:solidFill>
                          <a:schemeClr val="lt1"/>
                        </a:solidFill>
                        <a:latin typeface="+mn-lt"/>
                        <a:ea typeface="+mn-ea"/>
                        <a:cs typeface="+mn-cs"/>
                      </a:endParaRPr>
                    </a:p>
                  </a:txBody>
                  <a:tcPr marL="68580" marR="68580" marT="0" marB="0" anchor="ctr"/>
                </a:tc>
                <a:tc>
                  <a:txBody>
                    <a:bodyPr/>
                    <a:lstStyle/>
                    <a:p>
                      <a:pPr marL="0" marR="0" algn="ctr" defTabSz="914400" rtl="0" eaLnBrk="1" latinLnBrk="0" hangingPunct="1">
                        <a:lnSpc>
                          <a:spcPct val="115000"/>
                        </a:lnSpc>
                        <a:spcBef>
                          <a:spcPts val="0"/>
                        </a:spcBef>
                        <a:spcAft>
                          <a:spcPts val="0"/>
                        </a:spcAft>
                      </a:pPr>
                      <a:r>
                        <a:rPr lang="en-GB" sz="1000" kern="1200" dirty="0"/>
                        <a:t>60013</a:t>
                      </a:r>
                      <a:endParaRPr lang="en-US" sz="1000" b="1" kern="1200" dirty="0">
                        <a:solidFill>
                          <a:schemeClr val="lt1"/>
                        </a:solidFill>
                        <a:latin typeface="+mn-lt"/>
                        <a:ea typeface="+mn-ea"/>
                        <a:cs typeface="+mn-cs"/>
                      </a:endParaRPr>
                    </a:p>
                  </a:txBody>
                  <a:tcPr marL="68580" marR="68580" marT="0" marB="0" anchor="ctr"/>
                </a:tc>
                <a:extLst>
                  <a:ext uri="{0D108BD9-81ED-4DB2-BD59-A6C34878D82A}">
                    <a16:rowId xmlns:a16="http://schemas.microsoft.com/office/drawing/2014/main" val="353169548"/>
                  </a:ext>
                </a:extLst>
              </a:tr>
              <a:tr h="228600">
                <a:tc>
                  <a:txBody>
                    <a:bodyPr/>
                    <a:lstStyle/>
                    <a:p>
                      <a:pPr marL="0" marR="0" algn="l" defTabSz="914400" rtl="0" eaLnBrk="1" latinLnBrk="0" hangingPunct="1">
                        <a:lnSpc>
                          <a:spcPct val="115000"/>
                        </a:lnSpc>
                        <a:spcBef>
                          <a:spcPts val="0"/>
                        </a:spcBef>
                        <a:spcAft>
                          <a:spcPts val="0"/>
                        </a:spcAft>
                      </a:pPr>
                      <a:r>
                        <a:rPr lang="en-GB" sz="1000" kern="1200" dirty="0"/>
                        <a:t>Current</a:t>
                      </a:r>
                      <a:endParaRPr lang="en-US" sz="1000" b="1" kern="1200" dirty="0">
                        <a:solidFill>
                          <a:schemeClr val="lt1"/>
                        </a:solidFill>
                        <a:latin typeface="+mn-lt"/>
                        <a:ea typeface="+mn-ea"/>
                        <a:cs typeface="+mn-cs"/>
                      </a:endParaRPr>
                    </a:p>
                  </a:txBody>
                  <a:tcPr marL="68580" marR="68580" marT="0" marB="0" anchor="ctr"/>
                </a:tc>
                <a:tc>
                  <a:txBody>
                    <a:bodyPr/>
                    <a:lstStyle/>
                    <a:p>
                      <a:pPr marL="0" marR="0" algn="ctr" defTabSz="914400" rtl="0" eaLnBrk="1" latinLnBrk="0" hangingPunct="1">
                        <a:lnSpc>
                          <a:spcPct val="115000"/>
                        </a:lnSpc>
                        <a:spcBef>
                          <a:spcPts val="0"/>
                        </a:spcBef>
                        <a:spcAft>
                          <a:spcPts val="0"/>
                        </a:spcAft>
                      </a:pPr>
                      <a:r>
                        <a:rPr lang="en-GB" sz="1000" kern="1200"/>
                        <a:t>score</a:t>
                      </a:r>
                      <a:endParaRPr lang="en-US" sz="1000" b="1" kern="1200">
                        <a:solidFill>
                          <a:schemeClr val="lt1"/>
                        </a:solidFill>
                        <a:latin typeface="+mn-lt"/>
                        <a:ea typeface="+mn-ea"/>
                        <a:cs typeface="+mn-cs"/>
                      </a:endParaRPr>
                    </a:p>
                  </a:txBody>
                  <a:tcPr marL="68580" marR="68580" marT="0" marB="0" anchor="ctr"/>
                </a:tc>
                <a:tc>
                  <a:txBody>
                    <a:bodyPr/>
                    <a:lstStyle/>
                    <a:p>
                      <a:pPr marL="0" marR="0" algn="ctr" defTabSz="914400" rtl="0" eaLnBrk="1" latinLnBrk="0" hangingPunct="1">
                        <a:lnSpc>
                          <a:spcPct val="115000"/>
                        </a:lnSpc>
                        <a:spcBef>
                          <a:spcPts val="0"/>
                        </a:spcBef>
                        <a:spcAft>
                          <a:spcPts val="0"/>
                        </a:spcAft>
                      </a:pPr>
                      <a:r>
                        <a:rPr lang="en-GB" sz="1000" kern="1200"/>
                        <a:t>score</a:t>
                      </a:r>
                      <a:endParaRPr lang="en-US" sz="1000" b="1" kern="1200">
                        <a:solidFill>
                          <a:schemeClr val="lt1"/>
                        </a:solidFill>
                        <a:latin typeface="+mn-lt"/>
                        <a:ea typeface="+mn-ea"/>
                        <a:cs typeface="+mn-cs"/>
                      </a:endParaRPr>
                    </a:p>
                  </a:txBody>
                  <a:tcPr marL="68580" marR="68580" marT="0" marB="0" anchor="ctr"/>
                </a:tc>
                <a:tc>
                  <a:txBody>
                    <a:bodyPr/>
                    <a:lstStyle/>
                    <a:p>
                      <a:pPr marL="0" marR="0" algn="ctr" defTabSz="914400" rtl="0" eaLnBrk="1" latinLnBrk="0" hangingPunct="1">
                        <a:lnSpc>
                          <a:spcPct val="115000"/>
                        </a:lnSpc>
                        <a:spcBef>
                          <a:spcPts val="0"/>
                        </a:spcBef>
                        <a:spcAft>
                          <a:spcPts val="0"/>
                        </a:spcAft>
                      </a:pPr>
                      <a:r>
                        <a:rPr lang="en-GB" sz="1000" kern="1200" dirty="0"/>
                        <a:t>score</a:t>
                      </a:r>
                      <a:endParaRPr lang="en-US" sz="1000" b="1" kern="1200" dirty="0">
                        <a:solidFill>
                          <a:schemeClr val="lt1"/>
                        </a:solidFill>
                        <a:latin typeface="+mn-lt"/>
                        <a:ea typeface="+mn-ea"/>
                        <a:cs typeface="+mn-cs"/>
                      </a:endParaRPr>
                    </a:p>
                  </a:txBody>
                  <a:tcPr marL="68580" marR="68580" marT="0" marB="0" anchor="ctr"/>
                </a:tc>
                <a:extLst>
                  <a:ext uri="{0D108BD9-81ED-4DB2-BD59-A6C34878D82A}">
                    <a16:rowId xmlns:a16="http://schemas.microsoft.com/office/drawing/2014/main" val="4070899348"/>
                  </a:ext>
                </a:extLst>
              </a:tr>
              <a:tr h="228600">
                <a:tc>
                  <a:txBody>
                    <a:bodyPr/>
                    <a:lstStyle/>
                    <a:p>
                      <a:pPr marL="0" marR="0" algn="l" defTabSz="914400" rtl="0" eaLnBrk="1" latinLnBrk="0" hangingPunct="1">
                        <a:lnSpc>
                          <a:spcPct val="115000"/>
                        </a:lnSpc>
                        <a:spcBef>
                          <a:spcPts val="0"/>
                        </a:spcBef>
                        <a:spcAft>
                          <a:spcPts val="0"/>
                        </a:spcAft>
                      </a:pPr>
                      <a:r>
                        <a:rPr lang="en-GB" sz="1000" kern="1200" dirty="0"/>
                        <a:t>Previous</a:t>
                      </a:r>
                      <a:endParaRPr lang="en-US" sz="1000" b="1" kern="1200" dirty="0">
                        <a:solidFill>
                          <a:schemeClr val="lt1"/>
                        </a:solidFill>
                        <a:latin typeface="+mn-lt"/>
                        <a:ea typeface="+mn-ea"/>
                        <a:cs typeface="+mn-cs"/>
                      </a:endParaRPr>
                    </a:p>
                  </a:txBody>
                  <a:tcPr marL="68580" marR="68580" marT="0" marB="0" anchor="ctr"/>
                </a:tc>
                <a:tc>
                  <a:txBody>
                    <a:bodyPr/>
                    <a:lstStyle/>
                    <a:p>
                      <a:pPr marL="0" marR="0" algn="ctr" defTabSz="914400" rtl="0" eaLnBrk="1" latinLnBrk="0" hangingPunct="1">
                        <a:lnSpc>
                          <a:spcPct val="115000"/>
                        </a:lnSpc>
                        <a:spcBef>
                          <a:spcPts val="0"/>
                        </a:spcBef>
                        <a:spcAft>
                          <a:spcPts val="0"/>
                        </a:spcAft>
                      </a:pPr>
                      <a:r>
                        <a:rPr lang="en-GB" sz="1000" kern="1200" dirty="0"/>
                        <a:t>score</a:t>
                      </a:r>
                      <a:endParaRPr lang="en-US" sz="1000" b="1" kern="1200" dirty="0">
                        <a:solidFill>
                          <a:schemeClr val="lt1"/>
                        </a:solidFill>
                        <a:latin typeface="+mn-lt"/>
                        <a:ea typeface="+mn-ea"/>
                        <a:cs typeface="+mn-cs"/>
                      </a:endParaRPr>
                    </a:p>
                  </a:txBody>
                  <a:tcPr marL="68580" marR="68580" marT="0" marB="0" anchor="ctr"/>
                </a:tc>
                <a:tc>
                  <a:txBody>
                    <a:bodyPr/>
                    <a:lstStyle/>
                    <a:p>
                      <a:pPr marL="0" marR="0" algn="ctr" defTabSz="914400" rtl="0" eaLnBrk="1" latinLnBrk="0" hangingPunct="1">
                        <a:lnSpc>
                          <a:spcPct val="115000"/>
                        </a:lnSpc>
                        <a:spcBef>
                          <a:spcPts val="0"/>
                        </a:spcBef>
                        <a:spcAft>
                          <a:spcPts val="0"/>
                        </a:spcAft>
                      </a:pPr>
                      <a:r>
                        <a:rPr lang="en-GB" sz="1000" kern="1200" dirty="0"/>
                        <a:t>score</a:t>
                      </a:r>
                      <a:endParaRPr lang="en-US" sz="1000" b="1" kern="1200" dirty="0">
                        <a:solidFill>
                          <a:schemeClr val="lt1"/>
                        </a:solidFill>
                        <a:latin typeface="+mn-lt"/>
                        <a:ea typeface="+mn-ea"/>
                        <a:cs typeface="+mn-cs"/>
                      </a:endParaRPr>
                    </a:p>
                  </a:txBody>
                  <a:tcPr marL="68580" marR="68580" marT="0" marB="0" anchor="ctr"/>
                </a:tc>
                <a:tc>
                  <a:txBody>
                    <a:bodyPr/>
                    <a:lstStyle/>
                    <a:p>
                      <a:pPr marL="0" marR="0" algn="ctr" defTabSz="914400" rtl="0" eaLnBrk="1" latinLnBrk="0" hangingPunct="1">
                        <a:lnSpc>
                          <a:spcPct val="115000"/>
                        </a:lnSpc>
                        <a:spcBef>
                          <a:spcPts val="0"/>
                        </a:spcBef>
                        <a:spcAft>
                          <a:spcPts val="0"/>
                        </a:spcAft>
                      </a:pPr>
                      <a:r>
                        <a:rPr lang="en-GB" sz="1000" kern="1200" dirty="0"/>
                        <a:t>score</a:t>
                      </a:r>
                      <a:endParaRPr lang="en-US" sz="1000" b="1" kern="1200" dirty="0">
                        <a:solidFill>
                          <a:schemeClr val="lt1"/>
                        </a:solidFill>
                        <a:latin typeface="+mn-lt"/>
                        <a:ea typeface="+mn-ea"/>
                        <a:cs typeface="+mn-cs"/>
                      </a:endParaRPr>
                    </a:p>
                  </a:txBody>
                  <a:tcPr marL="68580" marR="68580" marT="0" marB="0" anchor="ctr"/>
                </a:tc>
                <a:extLst>
                  <a:ext uri="{0D108BD9-81ED-4DB2-BD59-A6C34878D82A}">
                    <a16:rowId xmlns:a16="http://schemas.microsoft.com/office/drawing/2014/main" val="945980124"/>
                  </a:ext>
                </a:extLst>
              </a:tr>
            </a:tbl>
          </a:graphicData>
        </a:graphic>
      </p:graphicFrame>
      <p:graphicFrame>
        <p:nvGraphicFramePr>
          <p:cNvPr id="7" name="Table 6" descr="TABLE;GENERIC_TABLE;COL1=METRICS,ROW1=SNAPSHOTS,METRICS=60014|60017|60013,SNAPSHOTS=CURRENT"/>
          <p:cNvGraphicFramePr>
            <a:graphicFrameLocks noGrp="1"/>
          </p:cNvGraphicFramePr>
          <p:nvPr>
            <p:extLst>
              <p:ext uri="{D42A27DB-BD31-4B8C-83A1-F6EECF244321}">
                <p14:modId xmlns:p14="http://schemas.microsoft.com/office/powerpoint/2010/main" val="2014904202"/>
              </p:ext>
            </p:extLst>
          </p:nvPr>
        </p:nvGraphicFramePr>
        <p:xfrm>
          <a:off x="3817999" y="2361467"/>
          <a:ext cx="5570313" cy="457200"/>
        </p:xfrm>
        <a:graphic>
          <a:graphicData uri="http://schemas.openxmlformats.org/drawingml/2006/table">
            <a:tbl>
              <a:tblPr firstRow="1" firstCol="1" bandRow="1">
                <a:tableStyleId>{9DCAF9ED-07DC-4A11-8D7F-57B35C25682E}</a:tableStyleId>
              </a:tblPr>
              <a:tblGrid>
                <a:gridCol w="1455513">
                  <a:extLst>
                    <a:ext uri="{9D8B030D-6E8A-4147-A177-3AD203B41FA5}">
                      <a16:colId xmlns:a16="http://schemas.microsoft.com/office/drawing/2014/main" val="95464947"/>
                    </a:ext>
                  </a:extLst>
                </a:gridCol>
                <a:gridCol w="1371600">
                  <a:extLst>
                    <a:ext uri="{9D8B030D-6E8A-4147-A177-3AD203B41FA5}">
                      <a16:colId xmlns:a16="http://schemas.microsoft.com/office/drawing/2014/main" val="1380686790"/>
                    </a:ext>
                  </a:extLst>
                </a:gridCol>
                <a:gridCol w="1371600">
                  <a:extLst>
                    <a:ext uri="{9D8B030D-6E8A-4147-A177-3AD203B41FA5}">
                      <a16:colId xmlns:a16="http://schemas.microsoft.com/office/drawing/2014/main" val="2936511112"/>
                    </a:ext>
                  </a:extLst>
                </a:gridCol>
                <a:gridCol w="1371600">
                  <a:extLst>
                    <a:ext uri="{9D8B030D-6E8A-4147-A177-3AD203B41FA5}">
                      <a16:colId xmlns:a16="http://schemas.microsoft.com/office/drawing/2014/main" val="2296516978"/>
                    </a:ext>
                  </a:extLst>
                </a:gridCol>
              </a:tblGrid>
              <a:tr h="228600">
                <a:tc>
                  <a:txBody>
                    <a:bodyPr/>
                    <a:lstStyle/>
                    <a:p>
                      <a:pPr marL="0" marR="0" algn="l" defTabSz="914400" rtl="0" eaLnBrk="1" latinLnBrk="0" hangingPunct="1">
                        <a:lnSpc>
                          <a:spcPct val="115000"/>
                        </a:lnSpc>
                        <a:spcBef>
                          <a:spcPts val="0"/>
                        </a:spcBef>
                        <a:spcAft>
                          <a:spcPts val="0"/>
                        </a:spcAft>
                      </a:pPr>
                      <a:r>
                        <a:rPr lang="en-GB" sz="1000" kern="1200" dirty="0"/>
                        <a:t>Snapshots</a:t>
                      </a:r>
                      <a:endParaRPr lang="en-US" sz="1000" b="1" kern="1200" dirty="0">
                        <a:solidFill>
                          <a:schemeClr val="lt1"/>
                        </a:solidFill>
                        <a:latin typeface="+mn-lt"/>
                        <a:ea typeface="+mn-ea"/>
                        <a:cs typeface="+mn-cs"/>
                      </a:endParaRPr>
                    </a:p>
                  </a:txBody>
                  <a:tcPr marL="68580" marR="68580" marT="0" marB="0" anchor="ctr"/>
                </a:tc>
                <a:tc>
                  <a:txBody>
                    <a:bodyPr/>
                    <a:lstStyle/>
                    <a:p>
                      <a:pPr marL="0" marR="0" algn="ctr" defTabSz="914400" rtl="0" eaLnBrk="1" latinLnBrk="0" hangingPunct="1">
                        <a:lnSpc>
                          <a:spcPct val="115000"/>
                        </a:lnSpc>
                        <a:spcBef>
                          <a:spcPts val="0"/>
                        </a:spcBef>
                        <a:spcAft>
                          <a:spcPts val="0"/>
                        </a:spcAft>
                      </a:pPr>
                      <a:r>
                        <a:rPr lang="en-GB" sz="1000" kern="1200" dirty="0"/>
                        <a:t>60014</a:t>
                      </a:r>
                      <a:endParaRPr lang="en-US" sz="1000" b="1" kern="1200" dirty="0">
                        <a:solidFill>
                          <a:schemeClr val="lt1"/>
                        </a:solidFill>
                        <a:latin typeface="+mn-lt"/>
                        <a:ea typeface="+mn-ea"/>
                        <a:cs typeface="+mn-cs"/>
                      </a:endParaRPr>
                    </a:p>
                  </a:txBody>
                  <a:tcPr marL="68580" marR="68580" marT="0" marB="0" anchor="ctr"/>
                </a:tc>
                <a:tc>
                  <a:txBody>
                    <a:bodyPr/>
                    <a:lstStyle/>
                    <a:p>
                      <a:pPr marL="0" marR="0" algn="ctr" defTabSz="914400" rtl="0" eaLnBrk="1" latinLnBrk="0" hangingPunct="1">
                        <a:lnSpc>
                          <a:spcPct val="115000"/>
                        </a:lnSpc>
                        <a:spcBef>
                          <a:spcPts val="0"/>
                        </a:spcBef>
                        <a:spcAft>
                          <a:spcPts val="0"/>
                        </a:spcAft>
                      </a:pPr>
                      <a:r>
                        <a:rPr lang="en-GB" sz="1000" kern="1200"/>
                        <a:t>60017</a:t>
                      </a:r>
                      <a:endParaRPr lang="en-US" sz="1000" b="1" kern="1200">
                        <a:solidFill>
                          <a:schemeClr val="lt1"/>
                        </a:solidFill>
                        <a:latin typeface="+mn-lt"/>
                        <a:ea typeface="+mn-ea"/>
                        <a:cs typeface="+mn-cs"/>
                      </a:endParaRPr>
                    </a:p>
                  </a:txBody>
                  <a:tcPr marL="68580" marR="68580" marT="0" marB="0" anchor="ctr"/>
                </a:tc>
                <a:tc>
                  <a:txBody>
                    <a:bodyPr/>
                    <a:lstStyle/>
                    <a:p>
                      <a:pPr marL="0" marR="0" algn="ctr" defTabSz="914400" rtl="0" eaLnBrk="1" latinLnBrk="0" hangingPunct="1">
                        <a:lnSpc>
                          <a:spcPct val="115000"/>
                        </a:lnSpc>
                        <a:spcBef>
                          <a:spcPts val="0"/>
                        </a:spcBef>
                        <a:spcAft>
                          <a:spcPts val="0"/>
                        </a:spcAft>
                      </a:pPr>
                      <a:r>
                        <a:rPr lang="en-GB" sz="1000" kern="1200" dirty="0"/>
                        <a:t>60013</a:t>
                      </a:r>
                      <a:endParaRPr lang="en-US" sz="1000" b="1" kern="1200" dirty="0">
                        <a:solidFill>
                          <a:schemeClr val="lt1"/>
                        </a:solidFill>
                        <a:latin typeface="+mn-lt"/>
                        <a:ea typeface="+mn-ea"/>
                        <a:cs typeface="+mn-cs"/>
                      </a:endParaRPr>
                    </a:p>
                  </a:txBody>
                  <a:tcPr marL="68580" marR="68580" marT="0" marB="0" anchor="ctr"/>
                </a:tc>
                <a:extLst>
                  <a:ext uri="{0D108BD9-81ED-4DB2-BD59-A6C34878D82A}">
                    <a16:rowId xmlns:a16="http://schemas.microsoft.com/office/drawing/2014/main" val="353169548"/>
                  </a:ext>
                </a:extLst>
              </a:tr>
              <a:tr h="228600">
                <a:tc>
                  <a:txBody>
                    <a:bodyPr/>
                    <a:lstStyle/>
                    <a:p>
                      <a:pPr marL="0" marR="0" algn="l" defTabSz="914400" rtl="0" eaLnBrk="1" latinLnBrk="0" hangingPunct="1">
                        <a:lnSpc>
                          <a:spcPct val="115000"/>
                        </a:lnSpc>
                        <a:spcBef>
                          <a:spcPts val="0"/>
                        </a:spcBef>
                        <a:spcAft>
                          <a:spcPts val="0"/>
                        </a:spcAft>
                      </a:pPr>
                      <a:r>
                        <a:rPr lang="en-GB" sz="1000" kern="1200" dirty="0"/>
                        <a:t>Current</a:t>
                      </a:r>
                      <a:endParaRPr lang="en-US" sz="1000" b="1" kern="1200" dirty="0">
                        <a:solidFill>
                          <a:schemeClr val="lt1"/>
                        </a:solidFill>
                        <a:latin typeface="+mn-lt"/>
                        <a:ea typeface="+mn-ea"/>
                        <a:cs typeface="+mn-cs"/>
                      </a:endParaRPr>
                    </a:p>
                  </a:txBody>
                  <a:tcPr marL="68580" marR="68580" marT="0" marB="0" anchor="ctr"/>
                </a:tc>
                <a:tc>
                  <a:txBody>
                    <a:bodyPr/>
                    <a:lstStyle/>
                    <a:p>
                      <a:pPr marL="0" marR="0" algn="ctr" defTabSz="914400" rtl="0" eaLnBrk="1" latinLnBrk="0" hangingPunct="1">
                        <a:lnSpc>
                          <a:spcPct val="115000"/>
                        </a:lnSpc>
                        <a:spcBef>
                          <a:spcPts val="0"/>
                        </a:spcBef>
                        <a:spcAft>
                          <a:spcPts val="0"/>
                        </a:spcAft>
                      </a:pPr>
                      <a:r>
                        <a:rPr lang="en-GB" sz="1000" kern="1200" dirty="0"/>
                        <a:t>score</a:t>
                      </a:r>
                      <a:endParaRPr lang="en-US" sz="1000" b="1" kern="1200" dirty="0">
                        <a:solidFill>
                          <a:schemeClr val="lt1"/>
                        </a:solidFill>
                        <a:latin typeface="+mn-lt"/>
                        <a:ea typeface="+mn-ea"/>
                        <a:cs typeface="+mn-cs"/>
                      </a:endParaRPr>
                    </a:p>
                  </a:txBody>
                  <a:tcPr marL="68580" marR="68580" marT="0" marB="0" anchor="ctr"/>
                </a:tc>
                <a:tc>
                  <a:txBody>
                    <a:bodyPr/>
                    <a:lstStyle/>
                    <a:p>
                      <a:pPr marL="0" marR="0" algn="ctr" defTabSz="914400" rtl="0" eaLnBrk="1" latinLnBrk="0" hangingPunct="1">
                        <a:lnSpc>
                          <a:spcPct val="115000"/>
                        </a:lnSpc>
                        <a:spcBef>
                          <a:spcPts val="0"/>
                        </a:spcBef>
                        <a:spcAft>
                          <a:spcPts val="0"/>
                        </a:spcAft>
                      </a:pPr>
                      <a:r>
                        <a:rPr lang="en-GB" sz="1000" kern="1200" dirty="0"/>
                        <a:t>score</a:t>
                      </a:r>
                      <a:endParaRPr lang="en-US" sz="1000" b="1" kern="1200" dirty="0">
                        <a:solidFill>
                          <a:schemeClr val="lt1"/>
                        </a:solidFill>
                        <a:latin typeface="+mn-lt"/>
                        <a:ea typeface="+mn-ea"/>
                        <a:cs typeface="+mn-cs"/>
                      </a:endParaRPr>
                    </a:p>
                  </a:txBody>
                  <a:tcPr marL="68580" marR="68580" marT="0" marB="0" anchor="ctr"/>
                </a:tc>
                <a:tc>
                  <a:txBody>
                    <a:bodyPr/>
                    <a:lstStyle/>
                    <a:p>
                      <a:pPr marL="0" marR="0" algn="ctr" defTabSz="914400" rtl="0" eaLnBrk="1" latinLnBrk="0" hangingPunct="1">
                        <a:lnSpc>
                          <a:spcPct val="115000"/>
                        </a:lnSpc>
                        <a:spcBef>
                          <a:spcPts val="0"/>
                        </a:spcBef>
                        <a:spcAft>
                          <a:spcPts val="0"/>
                        </a:spcAft>
                      </a:pPr>
                      <a:r>
                        <a:rPr lang="en-GB" sz="1000" kern="1200" dirty="0"/>
                        <a:t>score</a:t>
                      </a:r>
                      <a:endParaRPr lang="en-US" sz="1000" b="1" kern="1200" dirty="0">
                        <a:solidFill>
                          <a:schemeClr val="lt1"/>
                        </a:solidFill>
                        <a:latin typeface="+mn-lt"/>
                        <a:ea typeface="+mn-ea"/>
                        <a:cs typeface="+mn-cs"/>
                      </a:endParaRPr>
                    </a:p>
                  </a:txBody>
                  <a:tcPr marL="68580" marR="68580" marT="0" marB="0" anchor="ctr"/>
                </a:tc>
                <a:extLst>
                  <a:ext uri="{0D108BD9-81ED-4DB2-BD59-A6C34878D82A}">
                    <a16:rowId xmlns:a16="http://schemas.microsoft.com/office/drawing/2014/main" val="4070899348"/>
                  </a:ext>
                </a:extLst>
              </a:tr>
            </a:tbl>
          </a:graphicData>
        </a:graphic>
      </p:graphicFrame>
      <p:graphicFrame>
        <p:nvGraphicFramePr>
          <p:cNvPr id="8" name="Table 7" descr="TABLE;GENERIC_TABLE;COL1=METRICS,ROW1=SNAPSHOTS,METRICS=HEALTH_FACTOR,SNAPSHOTS=CURRENT|PREVIOUS"/>
          <p:cNvGraphicFramePr>
            <a:graphicFrameLocks noGrp="1"/>
          </p:cNvGraphicFramePr>
          <p:nvPr>
            <p:extLst>
              <p:ext uri="{D42A27DB-BD31-4B8C-83A1-F6EECF244321}">
                <p14:modId xmlns:p14="http://schemas.microsoft.com/office/powerpoint/2010/main" val="2230846658"/>
              </p:ext>
            </p:extLst>
          </p:nvPr>
        </p:nvGraphicFramePr>
        <p:xfrm>
          <a:off x="3441843" y="5470120"/>
          <a:ext cx="7061590" cy="1143000"/>
        </p:xfrm>
        <a:graphic>
          <a:graphicData uri="http://schemas.openxmlformats.org/drawingml/2006/table">
            <a:tbl>
              <a:tblPr firstRow="1" firstCol="1" bandRow="1">
                <a:tableStyleId>{9DCAF9ED-07DC-4A11-8D7F-57B35C25682E}</a:tableStyleId>
              </a:tblPr>
              <a:tblGrid>
                <a:gridCol w="1575190">
                  <a:extLst>
                    <a:ext uri="{9D8B030D-6E8A-4147-A177-3AD203B41FA5}">
                      <a16:colId xmlns:a16="http://schemas.microsoft.com/office/drawing/2014/main" val="2410006230"/>
                    </a:ext>
                  </a:extLst>
                </a:gridCol>
                <a:gridCol w="1097280">
                  <a:extLst>
                    <a:ext uri="{9D8B030D-6E8A-4147-A177-3AD203B41FA5}">
                      <a16:colId xmlns:a16="http://schemas.microsoft.com/office/drawing/2014/main" val="1203829683"/>
                    </a:ext>
                  </a:extLst>
                </a:gridCol>
                <a:gridCol w="1097280">
                  <a:extLst>
                    <a:ext uri="{9D8B030D-6E8A-4147-A177-3AD203B41FA5}">
                      <a16:colId xmlns:a16="http://schemas.microsoft.com/office/drawing/2014/main" val="3023536102"/>
                    </a:ext>
                  </a:extLst>
                </a:gridCol>
                <a:gridCol w="1097280">
                  <a:extLst>
                    <a:ext uri="{9D8B030D-6E8A-4147-A177-3AD203B41FA5}">
                      <a16:colId xmlns:a16="http://schemas.microsoft.com/office/drawing/2014/main" val="293325076"/>
                    </a:ext>
                  </a:extLst>
                </a:gridCol>
                <a:gridCol w="1097280">
                  <a:extLst>
                    <a:ext uri="{9D8B030D-6E8A-4147-A177-3AD203B41FA5}">
                      <a16:colId xmlns:a16="http://schemas.microsoft.com/office/drawing/2014/main" val="2217836750"/>
                    </a:ext>
                  </a:extLst>
                </a:gridCol>
                <a:gridCol w="1097280">
                  <a:extLst>
                    <a:ext uri="{9D8B030D-6E8A-4147-A177-3AD203B41FA5}">
                      <a16:colId xmlns:a16="http://schemas.microsoft.com/office/drawing/2014/main" val="2341381440"/>
                    </a:ext>
                  </a:extLst>
                </a:gridCol>
              </a:tblGrid>
              <a:tr h="228600">
                <a:tc>
                  <a:txBody>
                    <a:bodyPr/>
                    <a:lstStyle/>
                    <a:p>
                      <a:pPr marL="0" marR="0">
                        <a:lnSpc>
                          <a:spcPct val="115000"/>
                        </a:lnSpc>
                        <a:spcBef>
                          <a:spcPts val="0"/>
                        </a:spcBef>
                        <a:spcAft>
                          <a:spcPts val="0"/>
                        </a:spcAft>
                      </a:pPr>
                      <a:r>
                        <a:rPr lang="en-GB" sz="1000">
                          <a:effectLst/>
                        </a:rPr>
                        <a:t>Snapshots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HF1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HF2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HF3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HF4</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HF5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692027633"/>
                  </a:ext>
                </a:extLst>
              </a:tr>
              <a:tr h="228600">
                <a:tc>
                  <a:txBody>
                    <a:bodyPr/>
                    <a:lstStyle/>
                    <a:p>
                      <a:pPr marL="0" marR="0">
                        <a:lnSpc>
                          <a:spcPct val="115000"/>
                        </a:lnSpc>
                        <a:spcBef>
                          <a:spcPts val="0"/>
                        </a:spcBef>
                        <a:spcAft>
                          <a:spcPts val="0"/>
                        </a:spcAft>
                      </a:pPr>
                      <a:r>
                        <a:rPr lang="en-GB" sz="1000">
                          <a:effectLst/>
                        </a:rPr>
                        <a:t>Current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score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score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score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score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score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637267947"/>
                  </a:ext>
                </a:extLst>
              </a:tr>
              <a:tr h="228600">
                <a:tc>
                  <a:txBody>
                    <a:bodyPr/>
                    <a:lstStyle/>
                    <a:p>
                      <a:pPr marL="0" marR="0">
                        <a:lnSpc>
                          <a:spcPct val="115000"/>
                        </a:lnSpc>
                        <a:spcBef>
                          <a:spcPts val="0"/>
                        </a:spcBef>
                        <a:spcAft>
                          <a:spcPts val="0"/>
                        </a:spcAft>
                      </a:pPr>
                      <a:r>
                        <a:rPr lang="en-GB" sz="1000" dirty="0">
                          <a:effectLst/>
                        </a:rPr>
                        <a:t>Previous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score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score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score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score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score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806502871"/>
                  </a:ext>
                </a:extLst>
              </a:tr>
              <a:tr h="228600">
                <a:tc>
                  <a:txBody>
                    <a:bodyPr/>
                    <a:lstStyle/>
                    <a:p>
                      <a:pPr marL="0" marR="0">
                        <a:lnSpc>
                          <a:spcPct val="115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Evolution</a:t>
                      </a:r>
                    </a:p>
                  </a:txBody>
                  <a:tcPr marL="68580" marR="68580" marT="0" marB="0" anchor="ctr"/>
                </a:tc>
                <a:tc>
                  <a:txBody>
                    <a:bodyPr/>
                    <a:lstStyle/>
                    <a:p>
                      <a:pPr marL="0" marR="0" algn="ctr">
                        <a:lnSpc>
                          <a:spcPct val="115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Number</a:t>
                      </a:r>
                    </a:p>
                  </a:txBody>
                  <a:tcPr marL="68580" marR="68580" marT="0" marB="0" anchor="ctr"/>
                </a:tc>
                <a:tc>
                  <a:txBody>
                    <a:bodyPr/>
                    <a:lstStyle/>
                    <a:p>
                      <a:pPr marL="0" marR="0" algn="ctr">
                        <a:lnSpc>
                          <a:spcPct val="115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Number</a:t>
                      </a:r>
                    </a:p>
                  </a:txBody>
                  <a:tcPr marL="68580" marR="68580" marT="0" marB="0" anchor="ctr"/>
                </a:tc>
                <a:tc>
                  <a:txBody>
                    <a:bodyPr/>
                    <a:lstStyle/>
                    <a:p>
                      <a:pPr marL="0" marR="0" algn="ctr">
                        <a:lnSpc>
                          <a:spcPct val="115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Number</a:t>
                      </a:r>
                    </a:p>
                  </a:txBody>
                  <a:tcPr marL="68580" marR="68580" marT="0" marB="0" anchor="ctr"/>
                </a:tc>
                <a:tc>
                  <a:txBody>
                    <a:bodyPr/>
                    <a:lstStyle/>
                    <a:p>
                      <a:pPr marL="0" marR="0" algn="ctr">
                        <a:lnSpc>
                          <a:spcPct val="115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Number</a:t>
                      </a:r>
                    </a:p>
                  </a:txBody>
                  <a:tcPr marL="68580" marR="68580" marT="0" marB="0" anchor="ctr"/>
                </a:tc>
                <a:tc>
                  <a:txBody>
                    <a:bodyPr/>
                    <a:lstStyle/>
                    <a:p>
                      <a:pPr marL="0" marR="0" algn="ctr">
                        <a:lnSpc>
                          <a:spcPct val="115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Number</a:t>
                      </a:r>
                    </a:p>
                  </a:txBody>
                  <a:tcPr marL="68580" marR="68580" marT="0" marB="0" anchor="ctr"/>
                </a:tc>
                <a:extLst>
                  <a:ext uri="{0D108BD9-81ED-4DB2-BD59-A6C34878D82A}">
                    <a16:rowId xmlns:a16="http://schemas.microsoft.com/office/drawing/2014/main" val="3524752210"/>
                  </a:ext>
                </a:extLst>
              </a:tr>
              <a:tr h="228600">
                <a:tc>
                  <a:txBody>
                    <a:bodyPr/>
                    <a:lstStyle/>
                    <a:p>
                      <a:pPr marL="0" marR="0">
                        <a:lnSpc>
                          <a:spcPct val="115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 Evolution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Percentage</a:t>
                      </a:r>
                    </a:p>
                  </a:txBody>
                  <a:tcPr marL="68580" marR="68580" marT="0" marB="0" anchor="ctr"/>
                </a:tc>
                <a:tc>
                  <a:txBody>
                    <a:bodyPr/>
                    <a:lstStyle/>
                    <a:p>
                      <a:pPr marL="0" marR="0" algn="ctr">
                        <a:lnSpc>
                          <a:spcPct val="115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Percentage</a:t>
                      </a:r>
                    </a:p>
                  </a:txBody>
                  <a:tcPr marL="68580" marR="68580" marT="0" marB="0" anchor="ctr"/>
                </a:tc>
                <a:tc>
                  <a:txBody>
                    <a:bodyPr/>
                    <a:lstStyle/>
                    <a:p>
                      <a:pPr marL="0" marR="0" algn="ctr">
                        <a:lnSpc>
                          <a:spcPct val="115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Percentage</a:t>
                      </a:r>
                    </a:p>
                  </a:txBody>
                  <a:tcPr marL="68580" marR="68580" marT="0" marB="0" anchor="ctr"/>
                </a:tc>
                <a:tc>
                  <a:txBody>
                    <a:bodyPr/>
                    <a:lstStyle/>
                    <a:p>
                      <a:pPr marL="0" marR="0" algn="ctr">
                        <a:lnSpc>
                          <a:spcPct val="115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Percentage</a:t>
                      </a:r>
                    </a:p>
                  </a:txBody>
                  <a:tcPr marL="68580" marR="68580" marT="0" marB="0" anchor="ctr"/>
                </a:tc>
                <a:tc>
                  <a:txBody>
                    <a:bodyPr/>
                    <a:lstStyle/>
                    <a:p>
                      <a:pPr marL="0" marR="0" algn="ctr">
                        <a:lnSpc>
                          <a:spcPct val="115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Percentage</a:t>
                      </a:r>
                    </a:p>
                  </a:txBody>
                  <a:tcPr marL="68580" marR="68580" marT="0" marB="0" anchor="ctr"/>
                </a:tc>
                <a:extLst>
                  <a:ext uri="{0D108BD9-81ED-4DB2-BD59-A6C34878D82A}">
                    <a16:rowId xmlns:a16="http://schemas.microsoft.com/office/drawing/2014/main" val="1438623678"/>
                  </a:ext>
                </a:extLst>
              </a:tr>
            </a:tbl>
          </a:graphicData>
        </a:graphic>
      </p:graphicFrame>
    </p:spTree>
    <p:extLst>
      <p:ext uri="{BB962C8B-B14F-4D97-AF65-F5344CB8AC3E}">
        <p14:creationId xmlns:p14="http://schemas.microsoft.com/office/powerpoint/2010/main" val="20770007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SAMPLE 2</a:t>
            </a:r>
          </a:p>
        </p:txBody>
      </p:sp>
      <p:sp>
        <p:nvSpPr>
          <p:cNvPr id="5" name="Text Placeholder 4"/>
          <p:cNvSpPr>
            <a:spLocks noGrp="1"/>
          </p:cNvSpPr>
          <p:nvPr>
            <p:ph type="body" sz="quarter" idx="13"/>
          </p:nvPr>
        </p:nvSpPr>
        <p:spPr/>
        <p:txBody>
          <a:bodyPr/>
          <a:lstStyle/>
          <a:p>
            <a:r>
              <a:rPr lang="en-GB" dirty="0"/>
              <a:t>Table to get all Health Factors scores to benchmark modules for current and then previous snapshot </a:t>
            </a:r>
            <a:endParaRPr lang="en-US" dirty="0"/>
          </a:p>
          <a:p>
            <a:r>
              <a:rPr lang="en-US" sz="1400" dirty="0"/>
              <a:t>TABLE;GENERIC_TABLE;COL1=METRICS,ROW1=SNAPSHOTS,ROW11=MODULES,METRICS=HEALTH_FACTOR,SNAPSHOTS=CURRENT|PREVIOUS,MODULES=ALL </a:t>
            </a:r>
          </a:p>
          <a:p>
            <a:endParaRPr lang="en-US" dirty="0"/>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8603" y="127459"/>
            <a:ext cx="655797" cy="657255"/>
          </a:xfrm>
          <a:prstGeom prst="rect">
            <a:avLst/>
          </a:prstGeom>
        </p:spPr>
      </p:pic>
      <p:graphicFrame>
        <p:nvGraphicFramePr>
          <p:cNvPr id="6" name="Table 5" descr="TABLE;GENERIC_TABLE;COL1=METRICS,ROW1=SNAPSHOTS,ROW11=MODULES,METRICS=HEALTH_FACTOR,SNAPSHOTS=CURRENT|PREVIOUS,MODULES=ALL"/>
          <p:cNvGraphicFramePr>
            <a:graphicFrameLocks noGrp="1"/>
          </p:cNvGraphicFramePr>
          <p:nvPr>
            <p:extLst>
              <p:ext uri="{D42A27DB-BD31-4B8C-83A1-F6EECF244321}">
                <p14:modId xmlns:p14="http://schemas.microsoft.com/office/powerpoint/2010/main" val="1211941688"/>
              </p:ext>
            </p:extLst>
          </p:nvPr>
        </p:nvGraphicFramePr>
        <p:xfrm>
          <a:off x="2417109" y="2902687"/>
          <a:ext cx="7863840" cy="1600200"/>
        </p:xfrm>
        <a:graphic>
          <a:graphicData uri="http://schemas.openxmlformats.org/drawingml/2006/table">
            <a:tbl>
              <a:tblPr firstRow="1" firstCol="1" bandRow="1">
                <a:tableStyleId>{5C22544A-7EE6-4342-B048-85BDC9FD1C3A}</a:tableStyleId>
              </a:tblPr>
              <a:tblGrid>
                <a:gridCol w="1463040">
                  <a:extLst>
                    <a:ext uri="{9D8B030D-6E8A-4147-A177-3AD203B41FA5}">
                      <a16:colId xmlns:a16="http://schemas.microsoft.com/office/drawing/2014/main" val="461532806"/>
                    </a:ext>
                  </a:extLst>
                </a:gridCol>
                <a:gridCol w="1280160">
                  <a:extLst>
                    <a:ext uri="{9D8B030D-6E8A-4147-A177-3AD203B41FA5}">
                      <a16:colId xmlns:a16="http://schemas.microsoft.com/office/drawing/2014/main" val="3862872787"/>
                    </a:ext>
                  </a:extLst>
                </a:gridCol>
                <a:gridCol w="1280160">
                  <a:extLst>
                    <a:ext uri="{9D8B030D-6E8A-4147-A177-3AD203B41FA5}">
                      <a16:colId xmlns:a16="http://schemas.microsoft.com/office/drawing/2014/main" val="1454407782"/>
                    </a:ext>
                  </a:extLst>
                </a:gridCol>
                <a:gridCol w="1280160">
                  <a:extLst>
                    <a:ext uri="{9D8B030D-6E8A-4147-A177-3AD203B41FA5}">
                      <a16:colId xmlns:a16="http://schemas.microsoft.com/office/drawing/2014/main" val="1959737220"/>
                    </a:ext>
                  </a:extLst>
                </a:gridCol>
                <a:gridCol w="1280160">
                  <a:extLst>
                    <a:ext uri="{9D8B030D-6E8A-4147-A177-3AD203B41FA5}">
                      <a16:colId xmlns:a16="http://schemas.microsoft.com/office/drawing/2014/main" val="3638338537"/>
                    </a:ext>
                  </a:extLst>
                </a:gridCol>
                <a:gridCol w="1280160">
                  <a:extLst>
                    <a:ext uri="{9D8B030D-6E8A-4147-A177-3AD203B41FA5}">
                      <a16:colId xmlns:a16="http://schemas.microsoft.com/office/drawing/2014/main" val="269878915"/>
                    </a:ext>
                  </a:extLst>
                </a:gridCol>
              </a:tblGrid>
              <a:tr h="228600">
                <a:tc>
                  <a:txBody>
                    <a:bodyPr/>
                    <a:lstStyle/>
                    <a:p>
                      <a:pPr marL="0" marR="0">
                        <a:lnSpc>
                          <a:spcPct val="115000"/>
                        </a:lnSpc>
                        <a:spcBef>
                          <a:spcPts val="0"/>
                        </a:spcBef>
                        <a:spcAft>
                          <a:spcPts val="0"/>
                        </a:spcAft>
                      </a:pPr>
                      <a:r>
                        <a:rPr lang="en-GB" sz="1000" dirty="0">
                          <a:effectLst/>
                        </a:rPr>
                        <a:t>Snapshots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HF1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HF2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HF3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HF4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70456451"/>
                  </a:ext>
                </a:extLst>
              </a:tr>
              <a:tr h="228600">
                <a:tc>
                  <a:txBody>
                    <a:bodyPr/>
                    <a:lstStyle/>
                    <a:p>
                      <a:pPr marL="0" marR="0">
                        <a:lnSpc>
                          <a:spcPct val="115000"/>
                        </a:lnSpc>
                        <a:spcBef>
                          <a:spcPts val="0"/>
                        </a:spcBef>
                        <a:spcAft>
                          <a:spcPts val="0"/>
                        </a:spcAft>
                      </a:pPr>
                      <a:r>
                        <a:rPr lang="en-GB" sz="1000">
                          <a:effectLst/>
                        </a:rPr>
                        <a:t>Current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735696412"/>
                  </a:ext>
                </a:extLst>
              </a:tr>
              <a:tr h="228600">
                <a:tc>
                  <a:txBody>
                    <a:bodyPr/>
                    <a:lstStyle/>
                    <a:p>
                      <a:pPr marL="0" marR="0">
                        <a:lnSpc>
                          <a:spcPct val="115000"/>
                        </a:lnSpc>
                        <a:spcBef>
                          <a:spcPts val="0"/>
                        </a:spcBef>
                        <a:spcAft>
                          <a:spcPts val="0"/>
                        </a:spcAft>
                      </a:pPr>
                      <a:r>
                        <a:rPr lang="en-GB" sz="1000">
                          <a:effectLst/>
                        </a:rPr>
                        <a:t>    Module 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score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score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score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score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score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043555852"/>
                  </a:ext>
                </a:extLst>
              </a:tr>
              <a:tr h="228600">
                <a:tc>
                  <a:txBody>
                    <a:bodyPr/>
                    <a:lstStyle/>
                    <a:p>
                      <a:pPr marL="0" marR="0">
                        <a:lnSpc>
                          <a:spcPct val="115000"/>
                        </a:lnSpc>
                        <a:spcBef>
                          <a:spcPts val="0"/>
                        </a:spcBef>
                        <a:spcAft>
                          <a:spcPts val="0"/>
                        </a:spcAft>
                      </a:pPr>
                      <a:r>
                        <a:rPr lang="en-GB" sz="10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Score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score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score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score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score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4030246224"/>
                  </a:ext>
                </a:extLst>
              </a:tr>
              <a:tr h="228600">
                <a:tc>
                  <a:txBody>
                    <a:bodyPr/>
                    <a:lstStyle/>
                    <a:p>
                      <a:pPr marL="0" marR="0">
                        <a:lnSpc>
                          <a:spcPct val="115000"/>
                        </a:lnSpc>
                        <a:spcBef>
                          <a:spcPts val="0"/>
                        </a:spcBef>
                        <a:spcAft>
                          <a:spcPts val="0"/>
                        </a:spcAft>
                      </a:pPr>
                      <a:r>
                        <a:rPr lang="en-GB" sz="1000" dirty="0">
                          <a:effectLst/>
                        </a:rPr>
                        <a:t>Previous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959333993"/>
                  </a:ext>
                </a:extLst>
              </a:tr>
              <a:tr h="228600">
                <a:tc>
                  <a:txBody>
                    <a:bodyPr/>
                    <a:lstStyle/>
                    <a:p>
                      <a:pPr marL="0" marR="0">
                        <a:lnSpc>
                          <a:spcPct val="115000"/>
                        </a:lnSpc>
                        <a:spcBef>
                          <a:spcPts val="0"/>
                        </a:spcBef>
                        <a:spcAft>
                          <a:spcPts val="0"/>
                        </a:spcAft>
                      </a:pPr>
                      <a:r>
                        <a:rPr lang="en-GB" sz="1000" dirty="0">
                          <a:effectLst/>
                        </a:rPr>
                        <a:t>    Module  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score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score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score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score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score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465243435"/>
                  </a:ext>
                </a:extLst>
              </a:tr>
              <a:tr h="228600">
                <a:tc>
                  <a:txBody>
                    <a:bodyPr/>
                    <a:lstStyle/>
                    <a:p>
                      <a:pPr marL="0" marR="0">
                        <a:lnSpc>
                          <a:spcPct val="115000"/>
                        </a:lnSpc>
                        <a:spcBef>
                          <a:spcPts val="0"/>
                        </a:spcBef>
                        <a:spcAft>
                          <a:spcPts val="0"/>
                        </a:spcAft>
                      </a:pPr>
                      <a:r>
                        <a:rPr lang="en-GB" sz="10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score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score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score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score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score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074100144"/>
                  </a:ext>
                </a:extLst>
              </a:tr>
            </a:tbl>
          </a:graphicData>
        </a:graphic>
      </p:graphicFrame>
    </p:spTree>
    <p:extLst>
      <p:ext uri="{BB962C8B-B14F-4D97-AF65-F5344CB8AC3E}">
        <p14:creationId xmlns:p14="http://schemas.microsoft.com/office/powerpoint/2010/main" val="24259741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SAMPLE 3</a:t>
            </a:r>
          </a:p>
        </p:txBody>
      </p:sp>
      <p:sp>
        <p:nvSpPr>
          <p:cNvPr id="7" name="Text Placeholder 6"/>
          <p:cNvSpPr>
            <a:spLocks noGrp="1"/>
          </p:cNvSpPr>
          <p:nvPr>
            <p:ph type="body" sz="quarter" idx="13"/>
          </p:nvPr>
        </p:nvSpPr>
        <p:spPr/>
        <p:txBody>
          <a:bodyPr/>
          <a:lstStyle/>
          <a:p>
            <a:r>
              <a:rPr lang="en-GB" dirty="0"/>
              <a:t>Table to get all Health Factors scores to monitor modules regarding current and previous snapshot</a:t>
            </a:r>
            <a:endParaRPr lang="en-US" dirty="0"/>
          </a:p>
          <a:p>
            <a:r>
              <a:rPr lang="en-US" sz="1400" dirty="0"/>
              <a:t>TABLE;GENERIC_TABLE;COL1=METRICS,ROW1=MODULES,ROW11=SNAPSHOTS,METRICS=HEALTH_FACTOR,SNAPSHOTS=CURRENT|PREVIOUS,MODULES=ALL </a:t>
            </a:r>
            <a:endParaRPr lang="en-US" dirty="0"/>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603" y="127459"/>
            <a:ext cx="655797" cy="657255"/>
          </a:xfrm>
          <a:prstGeom prst="rect">
            <a:avLst/>
          </a:prstGeom>
        </p:spPr>
      </p:pic>
      <p:graphicFrame>
        <p:nvGraphicFramePr>
          <p:cNvPr id="2" name="Table 1" descr="TABLE;GENERIC_TABLE;COL1=METRICS,ROW1=MODULES,ROW11=SNAPSHOTS,METRICS=HEALTH_FACTOR,SNAPSHOTS=CURRENT|PREVIOUS,MODULES=ALL"/>
          <p:cNvGraphicFramePr>
            <a:graphicFrameLocks noGrp="1"/>
          </p:cNvGraphicFramePr>
          <p:nvPr>
            <p:extLst>
              <p:ext uri="{D42A27DB-BD31-4B8C-83A1-F6EECF244321}">
                <p14:modId xmlns:p14="http://schemas.microsoft.com/office/powerpoint/2010/main" val="2643555234"/>
              </p:ext>
            </p:extLst>
          </p:nvPr>
        </p:nvGraphicFramePr>
        <p:xfrm>
          <a:off x="3138488" y="2707481"/>
          <a:ext cx="7315200" cy="1600200"/>
        </p:xfrm>
        <a:graphic>
          <a:graphicData uri="http://schemas.openxmlformats.org/drawingml/2006/table">
            <a:tbl>
              <a:tblPr firstRow="1" firstCol="1" bandRow="1">
                <a:tableStyleId>{1FECB4D8-DB02-4DC6-A0A2-4F2EBAE1DC90}</a:tableStyleId>
              </a:tblPr>
              <a:tblGrid>
                <a:gridCol w="1371600">
                  <a:extLst>
                    <a:ext uri="{9D8B030D-6E8A-4147-A177-3AD203B41FA5}">
                      <a16:colId xmlns:a16="http://schemas.microsoft.com/office/drawing/2014/main" val="3679271983"/>
                    </a:ext>
                  </a:extLst>
                </a:gridCol>
                <a:gridCol w="1188720">
                  <a:extLst>
                    <a:ext uri="{9D8B030D-6E8A-4147-A177-3AD203B41FA5}">
                      <a16:colId xmlns:a16="http://schemas.microsoft.com/office/drawing/2014/main" val="3811218933"/>
                    </a:ext>
                  </a:extLst>
                </a:gridCol>
                <a:gridCol w="1188720">
                  <a:extLst>
                    <a:ext uri="{9D8B030D-6E8A-4147-A177-3AD203B41FA5}">
                      <a16:colId xmlns:a16="http://schemas.microsoft.com/office/drawing/2014/main" val="3503269170"/>
                    </a:ext>
                  </a:extLst>
                </a:gridCol>
                <a:gridCol w="1188720">
                  <a:extLst>
                    <a:ext uri="{9D8B030D-6E8A-4147-A177-3AD203B41FA5}">
                      <a16:colId xmlns:a16="http://schemas.microsoft.com/office/drawing/2014/main" val="115571049"/>
                    </a:ext>
                  </a:extLst>
                </a:gridCol>
                <a:gridCol w="1188720">
                  <a:extLst>
                    <a:ext uri="{9D8B030D-6E8A-4147-A177-3AD203B41FA5}">
                      <a16:colId xmlns:a16="http://schemas.microsoft.com/office/drawing/2014/main" val="1781666869"/>
                    </a:ext>
                  </a:extLst>
                </a:gridCol>
                <a:gridCol w="1188720">
                  <a:extLst>
                    <a:ext uri="{9D8B030D-6E8A-4147-A177-3AD203B41FA5}">
                      <a16:colId xmlns:a16="http://schemas.microsoft.com/office/drawing/2014/main" val="33527889"/>
                    </a:ext>
                  </a:extLst>
                </a:gridCol>
              </a:tblGrid>
              <a:tr h="228600">
                <a:tc>
                  <a:txBody>
                    <a:bodyPr/>
                    <a:lstStyle/>
                    <a:p>
                      <a:pPr marL="0" marR="0">
                        <a:lnSpc>
                          <a:spcPct val="115000"/>
                        </a:lnSpc>
                        <a:spcBef>
                          <a:spcPts val="0"/>
                        </a:spcBef>
                        <a:spcAft>
                          <a:spcPts val="0"/>
                        </a:spcAft>
                      </a:pPr>
                      <a:r>
                        <a:rPr lang="en-GB" sz="1000">
                          <a:effectLst/>
                        </a:rPr>
                        <a:t>Snapshots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HF1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HF2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HF3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HF4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752708161"/>
                  </a:ext>
                </a:extLst>
              </a:tr>
              <a:tr h="228600">
                <a:tc>
                  <a:txBody>
                    <a:bodyPr/>
                    <a:lstStyle/>
                    <a:p>
                      <a:pPr marL="0" marR="0">
                        <a:lnSpc>
                          <a:spcPct val="115000"/>
                        </a:lnSpc>
                        <a:spcBef>
                          <a:spcPts val="0"/>
                        </a:spcBef>
                        <a:spcAft>
                          <a:spcPts val="0"/>
                        </a:spcAft>
                      </a:pPr>
                      <a:r>
                        <a:rPr lang="en-GB" sz="1000">
                          <a:effectLst/>
                        </a:rPr>
                        <a:t>Module 1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972502873"/>
                  </a:ext>
                </a:extLst>
              </a:tr>
              <a:tr h="228600">
                <a:tc>
                  <a:txBody>
                    <a:bodyPr/>
                    <a:lstStyle/>
                    <a:p>
                      <a:pPr marL="0" marR="0">
                        <a:lnSpc>
                          <a:spcPct val="115000"/>
                        </a:lnSpc>
                        <a:spcBef>
                          <a:spcPts val="0"/>
                        </a:spcBef>
                        <a:spcAft>
                          <a:spcPts val="0"/>
                        </a:spcAft>
                      </a:pPr>
                      <a:r>
                        <a:rPr lang="en-GB" sz="1000" b="0" dirty="0">
                          <a:effectLst/>
                        </a:rPr>
                        <a:t>    Current snap.</a:t>
                      </a:r>
                      <a:endParaRPr lang="en-US"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score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score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score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score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score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0015579"/>
                  </a:ext>
                </a:extLst>
              </a:tr>
              <a:tr h="228600">
                <a:tc>
                  <a:txBody>
                    <a:bodyPr/>
                    <a:lstStyle/>
                    <a:p>
                      <a:pPr marL="0" marR="0">
                        <a:lnSpc>
                          <a:spcPct val="115000"/>
                        </a:lnSpc>
                        <a:spcBef>
                          <a:spcPts val="0"/>
                        </a:spcBef>
                        <a:spcAft>
                          <a:spcPts val="0"/>
                        </a:spcAft>
                      </a:pPr>
                      <a:r>
                        <a:rPr lang="en-GB" sz="1000" b="0" dirty="0">
                          <a:effectLst/>
                        </a:rPr>
                        <a:t>    Previous snap.</a:t>
                      </a:r>
                      <a:endParaRPr lang="en-US"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score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score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score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score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score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544897750"/>
                  </a:ext>
                </a:extLst>
              </a:tr>
              <a:tr h="228600">
                <a:tc>
                  <a:txBody>
                    <a:bodyPr/>
                    <a:lstStyle/>
                    <a:p>
                      <a:pPr marL="0" marR="0">
                        <a:lnSpc>
                          <a:spcPct val="115000"/>
                        </a:lnSpc>
                        <a:spcBef>
                          <a:spcPts val="0"/>
                        </a:spcBef>
                        <a:spcAft>
                          <a:spcPts val="0"/>
                        </a:spcAft>
                      </a:pPr>
                      <a:r>
                        <a:rPr lang="en-GB" sz="1000">
                          <a:effectLst/>
                        </a:rPr>
                        <a:t>Module 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343681862"/>
                  </a:ext>
                </a:extLst>
              </a:tr>
              <a:tr h="228600">
                <a:tc>
                  <a:txBody>
                    <a:bodyPr/>
                    <a:lstStyle/>
                    <a:p>
                      <a:pPr marL="0" marR="0">
                        <a:lnSpc>
                          <a:spcPct val="115000"/>
                        </a:lnSpc>
                        <a:spcBef>
                          <a:spcPts val="0"/>
                        </a:spcBef>
                        <a:spcAft>
                          <a:spcPts val="0"/>
                        </a:spcAft>
                      </a:pPr>
                      <a:r>
                        <a:rPr lang="en-GB" sz="1000" b="0" dirty="0">
                          <a:effectLst/>
                        </a:rPr>
                        <a:t>    Current snap.</a:t>
                      </a:r>
                      <a:endParaRPr lang="en-US"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score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score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score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score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score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83127389"/>
                  </a:ext>
                </a:extLst>
              </a:tr>
              <a:tr h="228600">
                <a:tc>
                  <a:txBody>
                    <a:bodyPr/>
                    <a:lstStyle/>
                    <a:p>
                      <a:pPr marL="0" marR="0">
                        <a:lnSpc>
                          <a:spcPct val="115000"/>
                        </a:lnSpc>
                        <a:spcBef>
                          <a:spcPts val="0"/>
                        </a:spcBef>
                        <a:spcAft>
                          <a:spcPts val="0"/>
                        </a:spcAft>
                      </a:pPr>
                      <a:r>
                        <a:rPr lang="en-GB" sz="1000" b="0" dirty="0">
                          <a:effectLst/>
                        </a:rPr>
                        <a:t>    Previous snap.</a:t>
                      </a:r>
                      <a:endParaRPr lang="en-US"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score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score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score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score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score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316002831"/>
                  </a:ext>
                </a:extLst>
              </a:tr>
            </a:tbl>
          </a:graphicData>
        </a:graphic>
      </p:graphicFrame>
    </p:spTree>
    <p:extLst>
      <p:ext uri="{BB962C8B-B14F-4D97-AF65-F5344CB8AC3E}">
        <p14:creationId xmlns:p14="http://schemas.microsoft.com/office/powerpoint/2010/main" val="32245413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SAMPLE 4</a:t>
            </a:r>
          </a:p>
        </p:txBody>
      </p:sp>
      <p:sp>
        <p:nvSpPr>
          <p:cNvPr id="7" name="Text Placeholder 6"/>
          <p:cNvSpPr>
            <a:spLocks noGrp="1"/>
          </p:cNvSpPr>
          <p:nvPr>
            <p:ph type="body" sz="quarter" idx="13"/>
          </p:nvPr>
        </p:nvSpPr>
        <p:spPr/>
        <p:txBody>
          <a:bodyPr/>
          <a:lstStyle/>
          <a:p>
            <a:r>
              <a:rPr lang="en-GB" dirty="0"/>
              <a:t>Table to get all Health Factors critical violations numbers with risk introduced regarding previous snapshot</a:t>
            </a:r>
            <a:endParaRPr lang="en-US" dirty="0"/>
          </a:p>
          <a:p>
            <a:r>
              <a:rPr lang="en-GB" sz="1400" dirty="0"/>
              <a:t>TABLE;GENERIC_TABLE;COL1=METRICS,ROW1=CRITICAL_VIOLATIONS,METRICS=HEALTH_FACTOR,CRITICAL_VIOLATIONS =ALL,SNAPSHOTS=CURRENT</a:t>
            </a:r>
            <a:endParaRPr lang="en-US" dirty="0"/>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603" y="127459"/>
            <a:ext cx="655797" cy="657255"/>
          </a:xfrm>
          <a:prstGeom prst="rect">
            <a:avLst/>
          </a:prstGeom>
        </p:spPr>
      </p:pic>
      <p:graphicFrame>
        <p:nvGraphicFramePr>
          <p:cNvPr id="3" name="Table 2" descr="TABLE;GENERIC_TABLE;COL1=METRICS,ROW1=CRITICAL_VIOLATIONS,METRICS=HEALTH_FACTOR,CRITICAL_VIOLATIONS =ALL,SNAPSHOTS=CURRENT"/>
          <p:cNvGraphicFramePr>
            <a:graphicFrameLocks noGrp="1"/>
          </p:cNvGraphicFramePr>
          <p:nvPr>
            <p:extLst>
              <p:ext uri="{D42A27DB-BD31-4B8C-83A1-F6EECF244321}">
                <p14:modId xmlns:p14="http://schemas.microsoft.com/office/powerpoint/2010/main" val="3293478423"/>
              </p:ext>
            </p:extLst>
          </p:nvPr>
        </p:nvGraphicFramePr>
        <p:xfrm>
          <a:off x="2102540" y="3050381"/>
          <a:ext cx="8020050" cy="914400"/>
        </p:xfrm>
        <a:graphic>
          <a:graphicData uri="http://schemas.openxmlformats.org/drawingml/2006/table">
            <a:tbl>
              <a:tblPr firstRow="1" firstCol="1" bandRow="1">
                <a:tableStyleId>{F5AB1C69-6EDB-4FF4-983F-18BD219EF322}</a:tableStyleId>
              </a:tblPr>
              <a:tblGrid>
                <a:gridCol w="2533650">
                  <a:extLst>
                    <a:ext uri="{9D8B030D-6E8A-4147-A177-3AD203B41FA5}">
                      <a16:colId xmlns:a16="http://schemas.microsoft.com/office/drawing/2014/main" val="1621760479"/>
                    </a:ext>
                  </a:extLst>
                </a:gridCol>
                <a:gridCol w="1097280">
                  <a:extLst>
                    <a:ext uri="{9D8B030D-6E8A-4147-A177-3AD203B41FA5}">
                      <a16:colId xmlns:a16="http://schemas.microsoft.com/office/drawing/2014/main" val="1163470425"/>
                    </a:ext>
                  </a:extLst>
                </a:gridCol>
                <a:gridCol w="1097280">
                  <a:extLst>
                    <a:ext uri="{9D8B030D-6E8A-4147-A177-3AD203B41FA5}">
                      <a16:colId xmlns:a16="http://schemas.microsoft.com/office/drawing/2014/main" val="4079471027"/>
                    </a:ext>
                  </a:extLst>
                </a:gridCol>
                <a:gridCol w="1097280">
                  <a:extLst>
                    <a:ext uri="{9D8B030D-6E8A-4147-A177-3AD203B41FA5}">
                      <a16:colId xmlns:a16="http://schemas.microsoft.com/office/drawing/2014/main" val="1204766201"/>
                    </a:ext>
                  </a:extLst>
                </a:gridCol>
                <a:gridCol w="1097280">
                  <a:extLst>
                    <a:ext uri="{9D8B030D-6E8A-4147-A177-3AD203B41FA5}">
                      <a16:colId xmlns:a16="http://schemas.microsoft.com/office/drawing/2014/main" val="458275725"/>
                    </a:ext>
                  </a:extLst>
                </a:gridCol>
                <a:gridCol w="1097280">
                  <a:extLst>
                    <a:ext uri="{9D8B030D-6E8A-4147-A177-3AD203B41FA5}">
                      <a16:colId xmlns:a16="http://schemas.microsoft.com/office/drawing/2014/main" val="653135296"/>
                    </a:ext>
                  </a:extLst>
                </a:gridCol>
              </a:tblGrid>
              <a:tr h="228600">
                <a:tc>
                  <a:txBody>
                    <a:bodyPr/>
                    <a:lstStyle/>
                    <a:p>
                      <a:pPr marL="0" marR="0">
                        <a:lnSpc>
                          <a:spcPct val="115000"/>
                        </a:lnSpc>
                        <a:spcBef>
                          <a:spcPts val="0"/>
                        </a:spcBef>
                        <a:spcAft>
                          <a:spcPts val="0"/>
                        </a:spcAft>
                      </a:pPr>
                      <a:r>
                        <a:rPr lang="en-GB" sz="1000">
                          <a:effectLst/>
                        </a:rPr>
                        <a:t>Critical violations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HF1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HF2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HF3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HF4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4121313577"/>
                  </a:ext>
                </a:extLst>
              </a:tr>
              <a:tr h="228600">
                <a:tc>
                  <a:txBody>
                    <a:bodyPr/>
                    <a:lstStyle/>
                    <a:p>
                      <a:pPr marL="0" marR="0">
                        <a:lnSpc>
                          <a:spcPct val="115000"/>
                        </a:lnSpc>
                        <a:spcBef>
                          <a:spcPts val="0"/>
                        </a:spcBef>
                        <a:spcAft>
                          <a:spcPts val="0"/>
                        </a:spcAft>
                      </a:pPr>
                      <a:r>
                        <a:rPr lang="en-GB" sz="1000" dirty="0">
                          <a:effectLst/>
                        </a:rPr>
                        <a:t>Total Critical Violations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980632865"/>
                  </a:ext>
                </a:extLst>
              </a:tr>
              <a:tr h="228600">
                <a:tc>
                  <a:txBody>
                    <a:bodyPr/>
                    <a:lstStyle/>
                    <a:p>
                      <a:pPr marL="0" marR="0">
                        <a:lnSpc>
                          <a:spcPct val="115000"/>
                        </a:lnSpc>
                        <a:spcBef>
                          <a:spcPts val="0"/>
                        </a:spcBef>
                        <a:spcAft>
                          <a:spcPts val="0"/>
                        </a:spcAft>
                      </a:pPr>
                      <a:r>
                        <a:rPr lang="en-GB" sz="1000">
                          <a:effectLst/>
                        </a:rPr>
                        <a:t>Added Critical Violations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58675028"/>
                  </a:ext>
                </a:extLst>
              </a:tr>
              <a:tr h="228600">
                <a:tc>
                  <a:txBody>
                    <a:bodyPr/>
                    <a:lstStyle/>
                    <a:p>
                      <a:pPr marL="0" marR="0">
                        <a:lnSpc>
                          <a:spcPct val="115000"/>
                        </a:lnSpc>
                        <a:spcBef>
                          <a:spcPts val="0"/>
                        </a:spcBef>
                        <a:spcAft>
                          <a:spcPts val="0"/>
                        </a:spcAft>
                      </a:pPr>
                      <a:r>
                        <a:rPr lang="en-GB" sz="1000">
                          <a:effectLst/>
                        </a:rPr>
                        <a:t>Removed Critical Violations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254557969"/>
                  </a:ext>
                </a:extLst>
              </a:tr>
            </a:tbl>
          </a:graphicData>
        </a:graphic>
      </p:graphicFrame>
    </p:spTree>
    <p:extLst>
      <p:ext uri="{BB962C8B-B14F-4D97-AF65-F5344CB8AC3E}">
        <p14:creationId xmlns:p14="http://schemas.microsoft.com/office/powerpoint/2010/main" val="25752566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SAMPLE 5</a:t>
            </a:r>
          </a:p>
        </p:txBody>
      </p:sp>
      <p:sp>
        <p:nvSpPr>
          <p:cNvPr id="3" name="Text Placeholder 2"/>
          <p:cNvSpPr>
            <a:spLocks noGrp="1"/>
          </p:cNvSpPr>
          <p:nvPr>
            <p:ph type="body" sz="quarter" idx="13"/>
          </p:nvPr>
        </p:nvSpPr>
        <p:spPr/>
        <p:txBody>
          <a:bodyPr/>
          <a:lstStyle/>
          <a:p>
            <a:r>
              <a:rPr lang="en-GB" dirty="0"/>
              <a:t>Table to benchmark module on Health Factors critical violations numbers with risk introduced regarding previous snapshot </a:t>
            </a:r>
            <a:endParaRPr lang="en-US" dirty="0"/>
          </a:p>
          <a:p>
            <a:r>
              <a:rPr lang="en-US" sz="1400" dirty="0"/>
              <a:t>TABLE;GENERIC_TABLE;COL1=METRICS,ROW1=CRITICAL_VIOLATIONS,ROW11=MODULES,METRICS=HEALTH_FACTOR,CRITICAL_VIOLATIONS =ALL,MODULES=ALL,SNAPSHOTS=CURRENT</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603" y="127459"/>
            <a:ext cx="655797" cy="657255"/>
          </a:xfrm>
          <a:prstGeom prst="rect">
            <a:avLst/>
          </a:prstGeom>
        </p:spPr>
      </p:pic>
      <p:graphicFrame>
        <p:nvGraphicFramePr>
          <p:cNvPr id="5" name="Table 4" descr="TABLE;GENERIC_TABLE;COL1=METRICS,ROW1=CRITICAL_VIOLATIONS,ROW11=MODULES,METRICS=HEALTH_FACTOR,CRITICAL_VIOLATIONS =ALL,MODULES=ALL,SNAPSHOTS=CURRENT"/>
          <p:cNvGraphicFramePr>
            <a:graphicFrameLocks noGrp="1"/>
          </p:cNvGraphicFramePr>
          <p:nvPr>
            <p:extLst>
              <p:ext uri="{D42A27DB-BD31-4B8C-83A1-F6EECF244321}">
                <p14:modId xmlns:p14="http://schemas.microsoft.com/office/powerpoint/2010/main" val="3552625950"/>
              </p:ext>
            </p:extLst>
          </p:nvPr>
        </p:nvGraphicFramePr>
        <p:xfrm>
          <a:off x="2112065" y="2934065"/>
          <a:ext cx="8001000" cy="2971800"/>
        </p:xfrm>
        <a:graphic>
          <a:graphicData uri="http://schemas.openxmlformats.org/drawingml/2006/table">
            <a:tbl>
              <a:tblPr firstRow="1" firstCol="1" bandRow="1">
                <a:tableStyleId>{1E171933-4619-4E11-9A3F-F7608DF75F80}</a:tableStyleId>
              </a:tblPr>
              <a:tblGrid>
                <a:gridCol w="2514600">
                  <a:extLst>
                    <a:ext uri="{9D8B030D-6E8A-4147-A177-3AD203B41FA5}">
                      <a16:colId xmlns:a16="http://schemas.microsoft.com/office/drawing/2014/main" val="740772714"/>
                    </a:ext>
                  </a:extLst>
                </a:gridCol>
                <a:gridCol w="1097280">
                  <a:extLst>
                    <a:ext uri="{9D8B030D-6E8A-4147-A177-3AD203B41FA5}">
                      <a16:colId xmlns:a16="http://schemas.microsoft.com/office/drawing/2014/main" val="3643816572"/>
                    </a:ext>
                  </a:extLst>
                </a:gridCol>
                <a:gridCol w="1097280">
                  <a:extLst>
                    <a:ext uri="{9D8B030D-6E8A-4147-A177-3AD203B41FA5}">
                      <a16:colId xmlns:a16="http://schemas.microsoft.com/office/drawing/2014/main" val="2224810660"/>
                    </a:ext>
                  </a:extLst>
                </a:gridCol>
                <a:gridCol w="1097280">
                  <a:extLst>
                    <a:ext uri="{9D8B030D-6E8A-4147-A177-3AD203B41FA5}">
                      <a16:colId xmlns:a16="http://schemas.microsoft.com/office/drawing/2014/main" val="2851091481"/>
                    </a:ext>
                  </a:extLst>
                </a:gridCol>
                <a:gridCol w="1097280">
                  <a:extLst>
                    <a:ext uri="{9D8B030D-6E8A-4147-A177-3AD203B41FA5}">
                      <a16:colId xmlns:a16="http://schemas.microsoft.com/office/drawing/2014/main" val="120963159"/>
                    </a:ext>
                  </a:extLst>
                </a:gridCol>
                <a:gridCol w="1097280">
                  <a:extLst>
                    <a:ext uri="{9D8B030D-6E8A-4147-A177-3AD203B41FA5}">
                      <a16:colId xmlns:a16="http://schemas.microsoft.com/office/drawing/2014/main" val="1988168911"/>
                    </a:ext>
                  </a:extLst>
                </a:gridCol>
              </a:tblGrid>
              <a:tr h="228600">
                <a:tc>
                  <a:txBody>
                    <a:bodyPr/>
                    <a:lstStyle/>
                    <a:p>
                      <a:pPr marL="0" marR="0">
                        <a:lnSpc>
                          <a:spcPct val="115000"/>
                        </a:lnSpc>
                        <a:spcBef>
                          <a:spcPts val="0"/>
                        </a:spcBef>
                        <a:spcAft>
                          <a:spcPts val="0"/>
                        </a:spcAft>
                      </a:pPr>
                      <a:r>
                        <a:rPr lang="en-GB" sz="1000">
                          <a:effectLst/>
                        </a:rPr>
                        <a:t>Critical violations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HF1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HF2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HF3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HF4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HF5</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690877628"/>
                  </a:ext>
                </a:extLst>
              </a:tr>
              <a:tr h="228600">
                <a:tc>
                  <a:txBody>
                    <a:bodyPr/>
                    <a:lstStyle/>
                    <a:p>
                      <a:pPr marL="0" marR="0">
                        <a:lnSpc>
                          <a:spcPct val="115000"/>
                        </a:lnSpc>
                        <a:spcBef>
                          <a:spcPts val="0"/>
                        </a:spcBef>
                        <a:spcAft>
                          <a:spcPts val="0"/>
                        </a:spcAft>
                      </a:pPr>
                      <a:r>
                        <a:rPr lang="en-GB" sz="1000">
                          <a:effectLst/>
                        </a:rPr>
                        <a:t>Total Critical Violations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015420128"/>
                  </a:ext>
                </a:extLst>
              </a:tr>
              <a:tr h="228600">
                <a:tc>
                  <a:txBody>
                    <a:bodyPr/>
                    <a:lstStyle/>
                    <a:p>
                      <a:pPr marL="0" marR="0">
                        <a:lnSpc>
                          <a:spcPct val="115000"/>
                        </a:lnSpc>
                        <a:spcBef>
                          <a:spcPts val="0"/>
                        </a:spcBef>
                        <a:spcAft>
                          <a:spcPts val="0"/>
                        </a:spcAft>
                      </a:pPr>
                      <a:r>
                        <a:rPr lang="en-GB" sz="1000" b="0" dirty="0">
                          <a:effectLst/>
                        </a:rPr>
                        <a:t>     Module 1</a:t>
                      </a:r>
                      <a:endParaRPr lang="en-US"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854991624"/>
                  </a:ext>
                </a:extLst>
              </a:tr>
              <a:tr h="228600">
                <a:tc>
                  <a:txBody>
                    <a:bodyPr/>
                    <a:lstStyle/>
                    <a:p>
                      <a:pPr marL="0" marR="0">
                        <a:lnSpc>
                          <a:spcPct val="115000"/>
                        </a:lnSpc>
                        <a:spcBef>
                          <a:spcPts val="0"/>
                        </a:spcBef>
                        <a:spcAft>
                          <a:spcPts val="0"/>
                        </a:spcAft>
                      </a:pPr>
                      <a:r>
                        <a:rPr lang="en-GB" sz="1000" b="0" dirty="0">
                          <a:effectLst/>
                        </a:rPr>
                        <a:t>     Module 2</a:t>
                      </a:r>
                      <a:endParaRPr lang="en-US"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600531140"/>
                  </a:ext>
                </a:extLst>
              </a:tr>
              <a:tr h="228600">
                <a:tc>
                  <a:txBody>
                    <a:bodyPr/>
                    <a:lstStyle/>
                    <a:p>
                      <a:pPr marL="0" marR="0">
                        <a:lnSpc>
                          <a:spcPct val="115000"/>
                        </a:lnSpc>
                        <a:spcBef>
                          <a:spcPts val="0"/>
                        </a:spcBef>
                        <a:spcAft>
                          <a:spcPts val="0"/>
                        </a:spcAft>
                      </a:pPr>
                      <a:r>
                        <a:rPr lang="en-GB" sz="1000" b="0" dirty="0">
                          <a:effectLst/>
                        </a:rPr>
                        <a:t>     Module 3</a:t>
                      </a:r>
                      <a:endParaRPr lang="en-US"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376902709"/>
                  </a:ext>
                </a:extLst>
              </a:tr>
              <a:tr h="228600">
                <a:tc>
                  <a:txBody>
                    <a:bodyPr/>
                    <a:lstStyle/>
                    <a:p>
                      <a:pPr marL="0" marR="0">
                        <a:lnSpc>
                          <a:spcPct val="115000"/>
                        </a:lnSpc>
                        <a:spcBef>
                          <a:spcPts val="0"/>
                        </a:spcBef>
                        <a:spcAft>
                          <a:spcPts val="0"/>
                        </a:spcAft>
                      </a:pPr>
                      <a:r>
                        <a:rPr lang="en-GB" sz="1000">
                          <a:effectLst/>
                        </a:rPr>
                        <a:t>Added Critical Violations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959955328"/>
                  </a:ext>
                </a:extLst>
              </a:tr>
              <a:tr h="228600">
                <a:tc>
                  <a:txBody>
                    <a:bodyPr/>
                    <a:lstStyle/>
                    <a:p>
                      <a:pPr marL="0" marR="0">
                        <a:lnSpc>
                          <a:spcPct val="115000"/>
                        </a:lnSpc>
                        <a:spcBef>
                          <a:spcPts val="0"/>
                        </a:spcBef>
                        <a:spcAft>
                          <a:spcPts val="0"/>
                        </a:spcAft>
                      </a:pPr>
                      <a:r>
                        <a:rPr lang="en-GB" sz="1000" b="0" dirty="0">
                          <a:effectLst/>
                        </a:rPr>
                        <a:t>     Module 1</a:t>
                      </a:r>
                      <a:endParaRPr lang="en-US"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236576383"/>
                  </a:ext>
                </a:extLst>
              </a:tr>
              <a:tr h="228600">
                <a:tc>
                  <a:txBody>
                    <a:bodyPr/>
                    <a:lstStyle/>
                    <a:p>
                      <a:pPr marL="0" marR="0">
                        <a:lnSpc>
                          <a:spcPct val="115000"/>
                        </a:lnSpc>
                        <a:spcBef>
                          <a:spcPts val="0"/>
                        </a:spcBef>
                        <a:spcAft>
                          <a:spcPts val="0"/>
                        </a:spcAft>
                      </a:pPr>
                      <a:r>
                        <a:rPr lang="en-GB" sz="1000" b="0" dirty="0">
                          <a:effectLst/>
                        </a:rPr>
                        <a:t>     Module 2</a:t>
                      </a:r>
                      <a:endParaRPr lang="en-US"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76721692"/>
                  </a:ext>
                </a:extLst>
              </a:tr>
              <a:tr h="228600">
                <a:tc>
                  <a:txBody>
                    <a:bodyPr/>
                    <a:lstStyle/>
                    <a:p>
                      <a:pPr marL="0" marR="0">
                        <a:lnSpc>
                          <a:spcPct val="115000"/>
                        </a:lnSpc>
                        <a:spcBef>
                          <a:spcPts val="0"/>
                        </a:spcBef>
                        <a:spcAft>
                          <a:spcPts val="0"/>
                        </a:spcAft>
                      </a:pPr>
                      <a:r>
                        <a:rPr lang="en-GB" sz="1000" b="0" dirty="0">
                          <a:effectLst/>
                        </a:rPr>
                        <a:t>     Module 3</a:t>
                      </a:r>
                      <a:endParaRPr lang="en-US"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557918227"/>
                  </a:ext>
                </a:extLst>
              </a:tr>
              <a:tr h="228600">
                <a:tc>
                  <a:txBody>
                    <a:bodyPr/>
                    <a:lstStyle/>
                    <a:p>
                      <a:pPr marL="0" marR="0">
                        <a:lnSpc>
                          <a:spcPct val="115000"/>
                        </a:lnSpc>
                        <a:spcBef>
                          <a:spcPts val="0"/>
                        </a:spcBef>
                        <a:spcAft>
                          <a:spcPts val="0"/>
                        </a:spcAft>
                      </a:pPr>
                      <a:r>
                        <a:rPr lang="en-GB" sz="1000">
                          <a:effectLst/>
                        </a:rPr>
                        <a:t>Removed Critical Violations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248596242"/>
                  </a:ext>
                </a:extLst>
              </a:tr>
              <a:tr h="228600">
                <a:tc>
                  <a:txBody>
                    <a:bodyPr/>
                    <a:lstStyle/>
                    <a:p>
                      <a:pPr marL="0" marR="0">
                        <a:lnSpc>
                          <a:spcPct val="115000"/>
                        </a:lnSpc>
                        <a:spcBef>
                          <a:spcPts val="0"/>
                        </a:spcBef>
                        <a:spcAft>
                          <a:spcPts val="0"/>
                        </a:spcAft>
                      </a:pPr>
                      <a:r>
                        <a:rPr lang="en-GB" sz="1000" b="0" dirty="0">
                          <a:effectLst/>
                        </a:rPr>
                        <a:t>     Module 1</a:t>
                      </a:r>
                      <a:endParaRPr lang="en-US"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623827415"/>
                  </a:ext>
                </a:extLst>
              </a:tr>
              <a:tr h="228600">
                <a:tc>
                  <a:txBody>
                    <a:bodyPr/>
                    <a:lstStyle/>
                    <a:p>
                      <a:pPr marL="0" marR="0">
                        <a:lnSpc>
                          <a:spcPct val="115000"/>
                        </a:lnSpc>
                        <a:spcBef>
                          <a:spcPts val="0"/>
                        </a:spcBef>
                        <a:spcAft>
                          <a:spcPts val="0"/>
                        </a:spcAft>
                      </a:pPr>
                      <a:r>
                        <a:rPr lang="en-GB" sz="1000" b="0" dirty="0">
                          <a:effectLst/>
                        </a:rPr>
                        <a:t>     Module 2</a:t>
                      </a:r>
                      <a:endParaRPr lang="en-US"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577345884"/>
                  </a:ext>
                </a:extLst>
              </a:tr>
              <a:tr h="228600">
                <a:tc>
                  <a:txBody>
                    <a:bodyPr/>
                    <a:lstStyle/>
                    <a:p>
                      <a:pPr marL="0" marR="0">
                        <a:lnSpc>
                          <a:spcPct val="115000"/>
                        </a:lnSpc>
                        <a:spcBef>
                          <a:spcPts val="0"/>
                        </a:spcBef>
                        <a:spcAft>
                          <a:spcPts val="0"/>
                        </a:spcAft>
                      </a:pPr>
                      <a:r>
                        <a:rPr lang="en-GB" sz="1000" b="0" dirty="0">
                          <a:effectLst/>
                        </a:rPr>
                        <a:t>     Module 3</a:t>
                      </a:r>
                      <a:endParaRPr lang="en-US"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258489344"/>
                  </a:ext>
                </a:extLst>
              </a:tr>
            </a:tbl>
          </a:graphicData>
        </a:graphic>
      </p:graphicFrame>
    </p:spTree>
    <p:extLst>
      <p:ext uri="{BB962C8B-B14F-4D97-AF65-F5344CB8AC3E}">
        <p14:creationId xmlns:p14="http://schemas.microsoft.com/office/powerpoint/2010/main" val="32985126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SAMPLE 6</a:t>
            </a:r>
          </a:p>
        </p:txBody>
      </p:sp>
      <p:sp>
        <p:nvSpPr>
          <p:cNvPr id="3" name="Text Placeholder 2"/>
          <p:cNvSpPr>
            <a:spLocks noGrp="1"/>
          </p:cNvSpPr>
          <p:nvPr>
            <p:ph type="body" sz="quarter" idx="13"/>
          </p:nvPr>
        </p:nvSpPr>
        <p:spPr/>
        <p:txBody>
          <a:bodyPr/>
          <a:lstStyle/>
          <a:p>
            <a:r>
              <a:rPr lang="en-GB" dirty="0"/>
              <a:t>Table to monitor technologies on added and removed critical violations for Health Factors</a:t>
            </a:r>
            <a:endParaRPr lang="en-US" dirty="0"/>
          </a:p>
          <a:p>
            <a:r>
              <a:rPr lang="en-US" sz="1400" dirty="0"/>
              <a:t>TABLE;GENERIC_TABLE;COL1=METRICS,ROW1=TECHNOLOGIES,ROW11=CRITICAL_VIOLATIONS,METRICS=HEALTH_FACTOR,CRITICAL_VIOLATIONS =ADDED|REMOVED,TECHNOLOGIES=ALL,SNAPSHOTS=CURRENT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603" y="127459"/>
            <a:ext cx="655797" cy="657255"/>
          </a:xfrm>
          <a:prstGeom prst="rect">
            <a:avLst/>
          </a:prstGeom>
        </p:spPr>
      </p:pic>
      <p:graphicFrame>
        <p:nvGraphicFramePr>
          <p:cNvPr id="6" name="Table 5" descr="TABLE;GENERIC_TABLE;COL1=METRICS,ROW1=TECHNOLOGIES,ROW11=CRITICAL_VIOLATIONS,METRICS=HEALTH_FACTOR,CRITICAL_VIOLATIONS =ADDED|REMOVED,TECHNOLOGIES=ALL,SNAPSHOTS=CURRENT"/>
          <p:cNvGraphicFramePr>
            <a:graphicFrameLocks noGrp="1"/>
          </p:cNvGraphicFramePr>
          <p:nvPr>
            <p:extLst>
              <p:ext uri="{D42A27DB-BD31-4B8C-83A1-F6EECF244321}">
                <p14:modId xmlns:p14="http://schemas.microsoft.com/office/powerpoint/2010/main" val="1571401299"/>
              </p:ext>
            </p:extLst>
          </p:nvPr>
        </p:nvGraphicFramePr>
        <p:xfrm>
          <a:off x="2171700" y="3556063"/>
          <a:ext cx="8001000" cy="1600200"/>
        </p:xfrm>
        <a:graphic>
          <a:graphicData uri="http://schemas.openxmlformats.org/drawingml/2006/table">
            <a:tbl>
              <a:tblPr firstRow="1" firstCol="1" bandRow="1">
                <a:tableStyleId>{793D81CF-94F2-401A-BA57-92F5A7B2D0C5}</a:tableStyleId>
              </a:tblPr>
              <a:tblGrid>
                <a:gridCol w="2514600">
                  <a:extLst>
                    <a:ext uri="{9D8B030D-6E8A-4147-A177-3AD203B41FA5}">
                      <a16:colId xmlns:a16="http://schemas.microsoft.com/office/drawing/2014/main" val="740772714"/>
                    </a:ext>
                  </a:extLst>
                </a:gridCol>
                <a:gridCol w="1097280">
                  <a:extLst>
                    <a:ext uri="{9D8B030D-6E8A-4147-A177-3AD203B41FA5}">
                      <a16:colId xmlns:a16="http://schemas.microsoft.com/office/drawing/2014/main" val="3643816572"/>
                    </a:ext>
                  </a:extLst>
                </a:gridCol>
                <a:gridCol w="1097280">
                  <a:extLst>
                    <a:ext uri="{9D8B030D-6E8A-4147-A177-3AD203B41FA5}">
                      <a16:colId xmlns:a16="http://schemas.microsoft.com/office/drawing/2014/main" val="2224810660"/>
                    </a:ext>
                  </a:extLst>
                </a:gridCol>
                <a:gridCol w="1097280">
                  <a:extLst>
                    <a:ext uri="{9D8B030D-6E8A-4147-A177-3AD203B41FA5}">
                      <a16:colId xmlns:a16="http://schemas.microsoft.com/office/drawing/2014/main" val="2851091481"/>
                    </a:ext>
                  </a:extLst>
                </a:gridCol>
                <a:gridCol w="1097280">
                  <a:extLst>
                    <a:ext uri="{9D8B030D-6E8A-4147-A177-3AD203B41FA5}">
                      <a16:colId xmlns:a16="http://schemas.microsoft.com/office/drawing/2014/main" val="120963159"/>
                    </a:ext>
                  </a:extLst>
                </a:gridCol>
                <a:gridCol w="1097280">
                  <a:extLst>
                    <a:ext uri="{9D8B030D-6E8A-4147-A177-3AD203B41FA5}">
                      <a16:colId xmlns:a16="http://schemas.microsoft.com/office/drawing/2014/main" val="1988168911"/>
                    </a:ext>
                  </a:extLst>
                </a:gridCol>
              </a:tblGrid>
              <a:tr h="228600">
                <a:tc>
                  <a:txBody>
                    <a:bodyPr/>
                    <a:lstStyle/>
                    <a:p>
                      <a:pPr marL="0" marR="0">
                        <a:lnSpc>
                          <a:spcPct val="115000"/>
                        </a:lnSpc>
                        <a:spcBef>
                          <a:spcPts val="0"/>
                        </a:spcBef>
                        <a:spcAft>
                          <a:spcPts val="0"/>
                        </a:spcAft>
                      </a:pPr>
                      <a:r>
                        <a:rPr lang="en-GB" sz="1000" dirty="0">
                          <a:effectLst/>
                        </a:rPr>
                        <a:t>Modules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HF1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HF2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HF3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HF4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HF5</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690877628"/>
                  </a:ext>
                </a:extLst>
              </a:tr>
              <a:tr h="228600">
                <a:tc>
                  <a:txBody>
                    <a:bodyPr/>
                    <a:lstStyle/>
                    <a:p>
                      <a:pPr marL="0" marR="0">
                        <a:lnSpc>
                          <a:spcPct val="115000"/>
                        </a:lnSpc>
                        <a:spcBef>
                          <a:spcPts val="0"/>
                        </a:spcBef>
                        <a:spcAft>
                          <a:spcPts val="0"/>
                        </a:spcAft>
                      </a:pPr>
                      <a:r>
                        <a:rPr lang="en-GB" sz="1000" dirty="0">
                          <a:effectLst/>
                        </a:rPr>
                        <a:t>Techno 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015420128"/>
                  </a:ext>
                </a:extLst>
              </a:tr>
              <a:tr h="228600">
                <a:tc>
                  <a:txBody>
                    <a:bodyPr/>
                    <a:lstStyle/>
                    <a:p>
                      <a:pPr marL="0" marR="0">
                        <a:lnSpc>
                          <a:spcPct val="115000"/>
                        </a:lnSpc>
                        <a:spcBef>
                          <a:spcPts val="0"/>
                        </a:spcBef>
                        <a:spcAft>
                          <a:spcPts val="0"/>
                        </a:spcAft>
                      </a:pPr>
                      <a:r>
                        <a:rPr lang="en-GB" sz="1000" dirty="0">
                          <a:effectLst/>
                        </a:rPr>
                        <a:t>     added critical violations</a:t>
                      </a:r>
                      <a:endParaRPr lang="en-US"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854991624"/>
                  </a:ext>
                </a:extLst>
              </a:tr>
              <a:tr h="228600">
                <a:tc>
                  <a:txBody>
                    <a:bodyPr/>
                    <a:lstStyle/>
                    <a:p>
                      <a:pPr marL="0" marR="0">
                        <a:lnSpc>
                          <a:spcPct val="115000"/>
                        </a:lnSpc>
                        <a:spcBef>
                          <a:spcPts val="0"/>
                        </a:spcBef>
                        <a:spcAft>
                          <a:spcPts val="0"/>
                        </a:spcAft>
                      </a:pPr>
                      <a:r>
                        <a:rPr lang="en-GB" sz="1000" dirty="0">
                          <a:effectLst/>
                        </a:rPr>
                        <a:t>     removed critical violations</a:t>
                      </a:r>
                      <a:endParaRPr lang="en-US"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600531140"/>
                  </a:ext>
                </a:extLst>
              </a:tr>
              <a:tr h="228600">
                <a:tc>
                  <a:txBody>
                    <a:bodyPr/>
                    <a:lstStyle/>
                    <a:p>
                      <a:pPr marL="0" marR="0">
                        <a:lnSpc>
                          <a:spcPct val="115000"/>
                        </a:lnSpc>
                        <a:spcBef>
                          <a:spcPts val="0"/>
                        </a:spcBef>
                        <a:spcAft>
                          <a:spcPts val="0"/>
                        </a:spcAft>
                      </a:pPr>
                      <a:r>
                        <a:rPr lang="en-GB" sz="1000" dirty="0">
                          <a:effectLst/>
                        </a:rPr>
                        <a:t>Techno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959955328"/>
                  </a:ext>
                </a:extLst>
              </a:tr>
              <a:tr h="228600">
                <a:tc>
                  <a:txBody>
                    <a:bodyPr/>
                    <a:lstStyle/>
                    <a:p>
                      <a:pPr marL="0" marR="0">
                        <a:lnSpc>
                          <a:spcPct val="115000"/>
                        </a:lnSpc>
                        <a:spcBef>
                          <a:spcPts val="0"/>
                        </a:spcBef>
                        <a:spcAft>
                          <a:spcPts val="0"/>
                        </a:spcAft>
                      </a:pPr>
                      <a:r>
                        <a:rPr lang="en-GB" sz="1000" dirty="0">
                          <a:effectLst/>
                        </a:rPr>
                        <a:t>     added critical violations</a:t>
                      </a:r>
                      <a:endParaRPr lang="en-US"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a:effectLst/>
                        </a:rPr>
                        <a:t>number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236576383"/>
                  </a:ext>
                </a:extLst>
              </a:tr>
              <a:tr h="228600">
                <a:tc>
                  <a:txBody>
                    <a:bodyPr/>
                    <a:lstStyle/>
                    <a:p>
                      <a:pPr marL="0" marR="0">
                        <a:lnSpc>
                          <a:spcPct val="115000"/>
                        </a:lnSpc>
                        <a:spcBef>
                          <a:spcPts val="0"/>
                        </a:spcBef>
                        <a:spcAft>
                          <a:spcPts val="0"/>
                        </a:spcAft>
                      </a:pPr>
                      <a:r>
                        <a:rPr lang="en-GB" sz="1000" dirty="0">
                          <a:effectLst/>
                        </a:rPr>
                        <a:t>     removed critical violations</a:t>
                      </a:r>
                      <a:endParaRPr lang="en-US" sz="11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GB" sz="1000" dirty="0">
                          <a:effectLst/>
                        </a:rPr>
                        <a:t>Number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76721692"/>
                  </a:ext>
                </a:extLst>
              </a:tr>
            </a:tbl>
          </a:graphicData>
        </a:graphic>
      </p:graphicFrame>
    </p:spTree>
    <p:extLst>
      <p:ext uri="{BB962C8B-B14F-4D97-AF65-F5344CB8AC3E}">
        <p14:creationId xmlns:p14="http://schemas.microsoft.com/office/powerpoint/2010/main" val="343772986"/>
      </p:ext>
    </p:extLst>
  </p:cSld>
  <p:clrMapOvr>
    <a:masterClrMapping/>
  </p:clrMapOvr>
</p:sld>
</file>

<file path=ppt/theme/theme1.xml><?xml version="1.0" encoding="utf-8"?>
<a:theme xmlns:a="http://schemas.openxmlformats.org/drawingml/2006/main" name="Office Theme">
  <a:themeElements>
    <a:clrScheme name="CAST BASE COLORS 1">
      <a:dk1>
        <a:srgbClr val="000000"/>
      </a:dk1>
      <a:lt1>
        <a:srgbClr val="FFFFFF"/>
      </a:lt1>
      <a:dk2>
        <a:srgbClr val="44546A"/>
      </a:dk2>
      <a:lt2>
        <a:srgbClr val="E7E6E6"/>
      </a:lt2>
      <a:accent1>
        <a:srgbClr val="FC4132"/>
      </a:accent1>
      <a:accent2>
        <a:srgbClr val="048EFD"/>
      </a:accent2>
      <a:accent3>
        <a:srgbClr val="FDA110"/>
      </a:accent3>
      <a:accent4>
        <a:srgbClr val="20BEB3"/>
      </a:accent4>
      <a:accent5>
        <a:srgbClr val="B8E21D"/>
      </a:accent5>
      <a:accent6>
        <a:srgbClr val="7859C9"/>
      </a:accent6>
      <a:hlink>
        <a:srgbClr val="0563C1"/>
      </a:hlink>
      <a:folHlink>
        <a:srgbClr val="C3A5AE"/>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vert="horz" lIns="91440" tIns="45720" rIns="91440" bIns="45720" rtlCol="0" anchor="t">
        <a:noAutofit/>
      </a:bodyPr>
      <a:lstStyle>
        <a:defPPr>
          <a:defRPr smtClean="0"/>
        </a:defPPr>
      </a:lstStyle>
    </a:txDef>
  </a:objectDefaults>
  <a:extraClrSchemeLst/>
  <a:extLst>
    <a:ext uri="{05A4C25C-085E-4340-85A3-A5531E510DB2}">
      <thm15:themeFamily xmlns:thm15="http://schemas.microsoft.com/office/thememl/2012/main" name="Presentation1" id="{DD35CA81-8914-1A49-B875-5F4F41E0CEDB}" vid="{8A9920CD-F84F-254A-BADD-2466061D0F0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1213</TotalTime>
  <Words>1841</Words>
  <Application>Microsoft Office PowerPoint</Application>
  <PresentationFormat>Widescreen</PresentationFormat>
  <Paragraphs>543</Paragraphs>
  <Slides>15</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Courier New</vt:lpstr>
      <vt:lpstr>Wingdings</vt:lpstr>
      <vt:lpstr>Office Theme</vt:lpstr>
      <vt:lpstr>PowerPoint Presentation</vt:lpstr>
      <vt:lpstr>Rules – Data to populate</vt:lpstr>
      <vt:lpstr>Rules – Table Structure</vt:lpstr>
      <vt:lpstr>SAMPLE 1</vt:lpstr>
      <vt:lpstr>SAMPLE 2</vt:lpstr>
      <vt:lpstr>SAMPLE 3</vt:lpstr>
      <vt:lpstr>SAMPLE 4</vt:lpstr>
      <vt:lpstr>SAMPLE 5</vt:lpstr>
      <vt:lpstr>SAMPLE 6</vt:lpstr>
      <vt:lpstr>SAMPLE 7</vt:lpstr>
      <vt:lpstr>SAMPLE 8</vt:lpstr>
      <vt:lpstr>SAMPLE 9</vt:lpstr>
      <vt:lpstr>SAMPLE 10</vt:lpstr>
      <vt:lpstr>SAMPLE 11</vt:lpstr>
      <vt:lpstr>Notes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Britney Schaeffer</dc:creator>
  <cp:lastModifiedBy>Prachi Jaideep Gopsitkar</cp:lastModifiedBy>
  <cp:revision>194</cp:revision>
  <dcterms:created xsi:type="dcterms:W3CDTF">2016-10-16T15:51:34Z</dcterms:created>
  <dcterms:modified xsi:type="dcterms:W3CDTF">2025-02-20T10:11:40Z</dcterms:modified>
</cp:coreProperties>
</file>