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0"/>
  </p:notesMasterIdLst>
  <p:sldIdLst>
    <p:sldId id="262" r:id="rId7"/>
    <p:sldId id="263" r:id="rId8"/>
    <p:sldId id="264" r:id="rId9"/>
    <p:sldId id="265" r:id="rId10"/>
    <p:sldId id="266" r:id="rId11"/>
    <p:sldId id="267" r:id="rId12"/>
    <p:sldId id="268" r:id="rId13"/>
    <p:sldId id="270" r:id="rId14"/>
    <p:sldId id="271" r:id="rId15"/>
    <p:sldId id="321" r:id="rId16"/>
    <p:sldId id="324" r:id="rId17"/>
    <p:sldId id="295" r:id="rId18"/>
    <p:sldId id="276" r:id="rId19"/>
    <p:sldId id="279" r:id="rId20"/>
    <p:sldId id="331" r:id="rId21"/>
    <p:sldId id="297" r:id="rId22"/>
    <p:sldId id="294" r:id="rId23"/>
    <p:sldId id="280" r:id="rId24"/>
    <p:sldId id="332" r:id="rId25"/>
    <p:sldId id="303" r:id="rId26"/>
    <p:sldId id="334" r:id="rId27"/>
    <p:sldId id="333" r:id="rId28"/>
    <p:sldId id="318"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90" d="100"/>
          <a:sy n="90" d="100"/>
        </p:scale>
        <p:origin x="106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8C65-43E6-993F-65A892E682AB}"/>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8C65-43E6-993F-65A892E682AB}"/>
            </c:ext>
          </c:extLst>
        </c:ser>
        <c:dLbls>
          <c:showLegendKey val="0"/>
          <c:showVal val="0"/>
          <c:showCatName val="0"/>
          <c:showSerName val="0"/>
          <c:showPercent val="0"/>
          <c:showBubbleSize val="0"/>
        </c:dLbls>
        <c:gapWidth val="150"/>
        <c:overlap val="100"/>
        <c:axId val="189446016"/>
        <c:axId val="189447552"/>
      </c:barChart>
      <c:catAx>
        <c:axId val="189446016"/>
        <c:scaling>
          <c:orientation val="minMax"/>
        </c:scaling>
        <c:delete val="0"/>
        <c:axPos val="b"/>
        <c:numFmt formatCode="General" sourceLinked="1"/>
        <c:majorTickMark val="out"/>
        <c:minorTickMark val="none"/>
        <c:tickLblPos val="low"/>
        <c:spPr>
          <a:ln w="12700">
            <a:solidFill>
              <a:prstClr val="white">
                <a:lumMod val="50000"/>
              </a:prstClr>
            </a:solidFill>
          </a:ln>
        </c:spPr>
        <c:crossAx val="189447552"/>
        <c:crosses val="autoZero"/>
        <c:auto val="0"/>
        <c:lblAlgn val="ctr"/>
        <c:lblOffset val="100"/>
        <c:noMultiLvlLbl val="1"/>
      </c:catAx>
      <c:valAx>
        <c:axId val="189447552"/>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189446016"/>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7FDA-4153-BD31-3FF58028C2B1}"/>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7FDA-4153-BD31-3FF58028C2B1}"/>
            </c:ext>
          </c:extLst>
        </c:ser>
        <c:dLbls>
          <c:showLegendKey val="0"/>
          <c:showVal val="0"/>
          <c:showCatName val="0"/>
          <c:showSerName val="0"/>
          <c:showPercent val="0"/>
          <c:showBubbleSize val="0"/>
        </c:dLbls>
        <c:gapWidth val="150"/>
        <c:overlap val="100"/>
        <c:axId val="189513728"/>
        <c:axId val="189515264"/>
      </c:barChart>
      <c:catAx>
        <c:axId val="189513728"/>
        <c:scaling>
          <c:orientation val="minMax"/>
        </c:scaling>
        <c:delete val="0"/>
        <c:axPos val="b"/>
        <c:numFmt formatCode="General" sourceLinked="1"/>
        <c:majorTickMark val="out"/>
        <c:minorTickMark val="none"/>
        <c:tickLblPos val="low"/>
        <c:spPr>
          <a:ln w="12700">
            <a:solidFill>
              <a:prstClr val="white">
                <a:lumMod val="50000"/>
              </a:prstClr>
            </a:solidFill>
          </a:ln>
        </c:spPr>
        <c:crossAx val="189515264"/>
        <c:crosses val="autoZero"/>
        <c:auto val="0"/>
        <c:lblAlgn val="ctr"/>
        <c:lblOffset val="100"/>
        <c:noMultiLvlLbl val="1"/>
      </c:catAx>
      <c:valAx>
        <c:axId val="18951526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18951372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E1B-4B04-B48C-6F6D8935503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E1B-4B04-B48C-6F6D8935503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E1B-4B04-B48C-6F6D8935503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E1B-4B04-B48C-6F6D8935503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E1B-4B04-B48C-6F6D8935503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E1B-4B04-B48C-6F6D8935503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E1B-4B04-B48C-6F6D8935503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E1B-4B04-B48C-6F6D8935503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FE1B-4B04-B48C-6F6D8935503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FE1B-4B04-B48C-6F6D8935503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FE1B-4B04-B48C-6F6D8935503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FE1B-4B04-B48C-6F6D8935503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FE1B-4B04-B48C-6F6D8935503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FE1B-4B04-B48C-6F6D89355037}"/>
            </c:ext>
          </c:extLst>
        </c:ser>
        <c:dLbls>
          <c:showLegendKey val="0"/>
          <c:showVal val="0"/>
          <c:showCatName val="0"/>
          <c:showSerName val="0"/>
          <c:showPercent val="0"/>
          <c:showBubbleSize val="0"/>
        </c:dLbls>
        <c:bubbleScale val="100"/>
        <c:showNegBubbles val="0"/>
        <c:sizeRepresents val="w"/>
        <c:axId val="189667584"/>
        <c:axId val="189714816"/>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FE1B-4B04-B48C-6F6D89355037}"/>
                  </c:ext>
                </c:extLst>
              </c15:ser>
            </c15:filteredBubbleSeries>
          </c:ext>
        </c:extLst>
      </c:bubbleChart>
      <c:valAx>
        <c:axId val="189667584"/>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189714816"/>
        <c:crosses val="autoZero"/>
        <c:crossBetween val="midCat"/>
        <c:minorUnit val="0.25"/>
      </c:valAx>
      <c:valAx>
        <c:axId val="189714816"/>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189667584"/>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30/12/2016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30/12/2016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30/12/2016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 [2]</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 [3]</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 [5]</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 – [8]</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 – [9]</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707474"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611560"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2741475524"/>
              </p:ext>
            </p:extLst>
          </p:nvPr>
        </p:nvGraphicFramePr>
        <p:xfrm>
          <a:off x="827584" y="386104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2" name="Rectangle 1"/>
          <p:cNvSpPr/>
          <p:nvPr/>
        </p:nvSpPr>
        <p:spPr>
          <a:xfrm>
            <a:off x="1701397" y="2248996"/>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a:t>
            </a:r>
            <a:r>
              <a:rPr lang="en-US" sz="1100" dirty="0">
                <a:solidFill>
                  <a:schemeClr val="bg1">
                    <a:lumMod val="50000"/>
                  </a:schemeClr>
                </a:solidFill>
              </a:rPr>
              <a:t>then average for all apps</a:t>
            </a:r>
            <a:endParaRPr lang="en-US" sz="1100" dirty="0">
              <a:solidFill>
                <a:schemeClr val="bg1">
                  <a:lumMod val="50000"/>
                </a:schemeClr>
              </a:solidFill>
            </a:endParaRPr>
          </a:p>
          <a:p>
            <a:endParaRPr lang="en-US" sz="1100" dirty="0">
              <a:solidFill>
                <a:schemeClr val="bg1">
                  <a:lumMod val="50000"/>
                </a:schemeClr>
              </a:solidFill>
            </a:endParaRPr>
          </a:p>
        </p:txBody>
      </p:sp>
      <p:sp>
        <p:nvSpPr>
          <p:cNvPr id="19" name="TextBox 18"/>
          <p:cNvSpPr txBox="1"/>
          <p:nvPr/>
        </p:nvSpPr>
        <p:spPr>
          <a:xfrm>
            <a:off x="955039"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21</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 [9]</a:t>
            </a:r>
            <a:endParaRPr lang="en-US" dirty="0"/>
          </a:p>
        </p:txBody>
      </p:sp>
      <p:sp>
        <p:nvSpPr>
          <p:cNvPr id="6" name="TextBox 5"/>
          <p:cNvSpPr txBox="1"/>
          <p:nvPr/>
        </p:nvSpPr>
        <p:spPr>
          <a:xfrm>
            <a:off x="395536" y="121823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205201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 – [9]</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[11]</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304800">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18288</TotalTime>
  <Words>949</Words>
  <Application>Microsoft Office PowerPoint</Application>
  <PresentationFormat>On-screen Show (4:3)</PresentationFormat>
  <Paragraphs>273</Paragraphs>
  <Slides>23</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23</vt:i4>
      </vt:variant>
    </vt:vector>
  </HeadingPairs>
  <TitlesOfParts>
    <vt:vector size="40"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vt:lpstr>
      <vt:lpstr>PowerPoint Templates – Graphics [1]</vt:lpstr>
      <vt:lpstr>PowerPoint Templates – Graphics [5]</vt:lpstr>
      <vt:lpstr>PowerPoint Templates – Graphics [5]</vt:lpstr>
      <vt:lpstr>PowerPoint Templates – Graphics [6]</vt:lpstr>
      <vt:lpstr>PowerPoint Templates</vt:lpstr>
      <vt:lpstr>PowerPoint Templates – Tables [1]</vt:lpstr>
      <vt:lpstr>PowerPoint Templates – Tables – [8]</vt:lpstr>
      <vt:lpstr>PowerPoint Templates – Tables – [9]</vt:lpstr>
      <vt:lpstr>PowerPoint Templates – Tables – [9]</vt:lpstr>
      <vt:lpstr>PowerPoint Templates – Tables – [9]</vt:lpstr>
      <vt:lpstr>PowerPoint Templates – Tables [11]</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Damien Charlemagne</cp:lastModifiedBy>
  <cp:revision>850</cp:revision>
  <dcterms:created xsi:type="dcterms:W3CDTF">2013-01-22T15:43:13Z</dcterms:created>
  <dcterms:modified xsi:type="dcterms:W3CDTF">2016-12-30T10:13:02Z</dcterms:modified>
</cp:coreProperties>
</file>