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5AF"/>
    <a:srgbClr val="7F7F7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8" y="22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endParaRPr lang="fr-F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sz="1600" dirty="0"/>
              <a:t>* To get results on violations or critical violations on a specific metrics, add the axis “METRICS=M” where M is a metric id from quality model (</a:t>
            </a:r>
            <a:r>
              <a:rPr lang="en-GB" sz="1600" dirty="0" err="1"/>
              <a:t>eg</a:t>
            </a:r>
            <a:r>
              <a:rPr lang="en-GB" sz="1600" dirty="0"/>
              <a:t> page 4)</a:t>
            </a:r>
            <a:endParaRPr lang="en-US" sz="1600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746127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746127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746127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746127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746127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2150774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2150774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2150774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2150774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2150774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563605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3050701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3050701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441131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441131"/>
            <a:ext cx="757808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441131"/>
            <a:ext cx="103668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444523"/>
            <a:ext cx="48435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866796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866796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866796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858156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429797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3050701"/>
            <a:ext cx="781151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4294769"/>
            <a:ext cx="781151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is “EACH"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TABLE;PF_GENERIC_TABLE;COL1=METRICS,ROW1=TECHNOLOGIES,METRICS=HEALTH_FACTORS,TECHNOLOGIES=EACH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S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82544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876</Words>
  <Application>Microsoft Office PowerPoint</Application>
  <PresentationFormat>Widescreen</PresentationFormat>
  <Paragraphs>255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227</cp:revision>
  <dcterms:created xsi:type="dcterms:W3CDTF">2016-10-16T15:51:34Z</dcterms:created>
  <dcterms:modified xsi:type="dcterms:W3CDTF">2017-09-12T14:08:22Z</dcterms:modified>
</cp:coreProperties>
</file>