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2" r:id="rId2"/>
    <p:sldId id="337" r:id="rId3"/>
    <p:sldId id="373" r:id="rId4"/>
    <p:sldId id="378" r:id="rId5"/>
    <p:sldId id="379" r:id="rId6"/>
    <p:sldId id="380" r:id="rId7"/>
    <p:sldId id="381" r:id="rId8"/>
    <p:sldId id="382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91" d="100"/>
          <a:sy n="91" d="100"/>
        </p:scale>
        <p:origin x="96" y="4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noProof="0" dirty="0">
                <a:effectLst/>
              </a:rPr>
              <a:t>Health Factors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0-4A09-A845-12644A244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80-4A09-A845-12644A244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957968"/>
        <c:axId val="582959936"/>
      </c:barChart>
      <c:catAx>
        <c:axId val="58295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9936"/>
        <c:crosses val="autoZero"/>
        <c:auto val="1"/>
        <c:lblAlgn val="ctr"/>
        <c:lblOffset val="100"/>
        <c:noMultiLvlLbl val="0"/>
      </c:catAx>
      <c:valAx>
        <c:axId val="582959936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Health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factors</a:t>
            </a:r>
            <a:r>
              <a:rPr lang="fr-FR" sz="1800" dirty="0">
                <a:effectLst/>
              </a:rPr>
              <a:t> by Module for </a:t>
            </a:r>
            <a:r>
              <a:rPr lang="fr-FR" sz="1800" dirty="0" err="1">
                <a:effectLst/>
              </a:rPr>
              <a:t>current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snapshot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028-AA4B-B18488AD1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028-AA4B-B18488AD1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C-4B38-BCC1-741B9E5FE7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C-4B38-BCC1-741B9E5FE7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C-4B38-BCC1-741B9E5FE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299216"/>
        <c:axId val="461299544"/>
      </c:barChart>
      <c:catAx>
        <c:axId val="46129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Added</a:t>
            </a:r>
            <a:r>
              <a:rPr lang="fr-FR" sz="1800" dirty="0">
                <a:effectLst/>
              </a:rPr>
              <a:t> and </a:t>
            </a:r>
            <a:r>
              <a:rPr lang="fr-FR" sz="1800" dirty="0" err="1">
                <a:effectLst/>
              </a:rPr>
              <a:t>Removed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critical</a:t>
            </a:r>
            <a:r>
              <a:rPr lang="fr-FR" sz="1800" dirty="0">
                <a:effectLst/>
              </a:rPr>
              <a:t> violations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028-AA4B-B18488AD1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028-AA4B-B18488AD1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Added</a:t>
            </a:r>
            <a:r>
              <a:rPr lang="fr-FR" sz="1800" dirty="0">
                <a:effectLst/>
              </a:rPr>
              <a:t> and </a:t>
            </a:r>
            <a:r>
              <a:rPr lang="fr-FR" sz="1800" dirty="0" err="1">
                <a:effectLst/>
              </a:rPr>
              <a:t>Removed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critical</a:t>
            </a:r>
            <a:r>
              <a:rPr lang="fr-FR" sz="1800" dirty="0">
                <a:effectLst/>
              </a:rPr>
              <a:t> violations by </a:t>
            </a:r>
            <a:r>
              <a:rPr lang="fr-FR" sz="1800" dirty="0" err="1">
                <a:effectLst/>
              </a:rPr>
              <a:t>Health</a:t>
            </a:r>
            <a:r>
              <a:rPr lang="fr-FR" sz="1800" dirty="0">
                <a:effectLst/>
              </a:rPr>
              <a:t> Factor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D-4A98-B53C-1BDE80F781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DD-4A98-B53C-1BDE80F78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 err="1">
                <a:effectLst/>
              </a:rPr>
              <a:t>Risk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Factors</a:t>
            </a:r>
            <a:r>
              <a:rPr lang="fr-FR" sz="1800" dirty="0">
                <a:effectLst/>
              </a:rPr>
              <a:t> benchmark for 2 last </a:t>
            </a:r>
            <a:r>
              <a:rPr lang="fr-FR" sz="1800" dirty="0" err="1">
                <a:effectLst/>
              </a:rPr>
              <a:t>snapshots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E-4B69-93DB-A4A28D4CD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E-48E8-BA92-C7C1C97B6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35-4623-BD3E-30CAD7BBD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35-4623-BD3E-30CAD7BBD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35-4623-BD3E-30CAD7BBD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35-4623-BD3E-30CAD7BBD2A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45-4A1F-962B-0AE6888F0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Graph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Graph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977153"/>
            <a:ext cx="10939670" cy="315782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Graph component is built based on a table structure. The idea is to fill data into the table of the graph to populate it automatically. The table structure is the same as of the Generic table component:</a:t>
            </a:r>
          </a:p>
          <a:p>
            <a:r>
              <a:rPr lang="en-GB" dirty="0"/>
              <a:t>COL 1,: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0064"/>
              </p:ext>
            </p:extLst>
          </p:nvPr>
        </p:nvGraphicFramePr>
        <p:xfrm>
          <a:off x="1899920" y="4134981"/>
          <a:ext cx="8128000" cy="22748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249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</a:t>
            </a:r>
          </a:p>
        </p:txBody>
      </p:sp>
      <p:graphicFrame>
        <p:nvGraphicFramePr>
          <p:cNvPr id="6" name="Chart 5" descr="GRAPH;GENERIC_GRAPH;COL1=SNAPSHOTS,ROW1=METRICS,METRICS=HEALTH_FACTOR,SNAPSHOTS=CURRENT|PREVIOUS&#10;"/>
          <p:cNvGraphicFramePr/>
          <p:nvPr>
            <p:extLst>
              <p:ext uri="{D42A27DB-BD31-4B8C-83A1-F6EECF244321}">
                <p14:modId xmlns:p14="http://schemas.microsoft.com/office/powerpoint/2010/main" val="1246914078"/>
              </p:ext>
            </p:extLst>
          </p:nvPr>
        </p:nvGraphicFramePr>
        <p:xfrm>
          <a:off x="2586184" y="1899981"/>
          <a:ext cx="7150219" cy="465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GRAPH;GENERIC_GRAPH;COL1=SNAPSHOTS,ROW1=METRICS,METRICS=HEALTH_FACTOR,SNAPSHOTS=CURRENT|PREVIOUS</a:t>
            </a:r>
          </a:p>
        </p:txBody>
      </p:sp>
    </p:spTree>
    <p:extLst>
      <p:ext uri="{BB962C8B-B14F-4D97-AF65-F5344CB8AC3E}">
        <p14:creationId xmlns:p14="http://schemas.microsoft.com/office/powerpoint/2010/main" val="7549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 – sample 2</a:t>
            </a:r>
          </a:p>
        </p:txBody>
      </p:sp>
      <p:graphicFrame>
        <p:nvGraphicFramePr>
          <p:cNvPr id="5" name="Chart 4" descr="GRAPH;GENERIC_GRAPH;COL1=METRICS,ROW1=MODULES,METRICS=HEALTH_FACTOR"/>
          <p:cNvGraphicFramePr/>
          <p:nvPr>
            <p:extLst>
              <p:ext uri="{D42A27DB-BD31-4B8C-83A1-F6EECF244321}">
                <p14:modId xmlns:p14="http://schemas.microsoft.com/office/powerpoint/2010/main" val="751507710"/>
              </p:ext>
            </p:extLst>
          </p:nvPr>
        </p:nvGraphicFramePr>
        <p:xfrm>
          <a:off x="2534026" y="1918611"/>
          <a:ext cx="6630997" cy="455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GRAPH;GENERIC_GRAPH;COL1=METRICS,ROW1=MODULES,METRICS=HEALTH_FACTOR</a:t>
            </a:r>
          </a:p>
        </p:txBody>
      </p:sp>
    </p:spTree>
    <p:extLst>
      <p:ext uri="{BB962C8B-B14F-4D97-AF65-F5344CB8AC3E}">
        <p14:creationId xmlns:p14="http://schemas.microsoft.com/office/powerpoint/2010/main" val="22583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</a:t>
            </a:r>
          </a:p>
        </p:txBody>
      </p:sp>
      <p:graphicFrame>
        <p:nvGraphicFramePr>
          <p:cNvPr id="5" name="Chart 4" descr="GRAPH;GENERIC_GRAPH;COL1=METRICS,ROW1=CRITICAL_VIOLATIONS,METRICS=60017,CRITICAL_VIOLATIONS=ADDED|REMOVED"/>
          <p:cNvGraphicFramePr/>
          <p:nvPr>
            <p:extLst>
              <p:ext uri="{D42A27DB-BD31-4B8C-83A1-F6EECF244321}">
                <p14:modId xmlns:p14="http://schemas.microsoft.com/office/powerpoint/2010/main" val="602402099"/>
              </p:ext>
            </p:extLst>
          </p:nvPr>
        </p:nvGraphicFramePr>
        <p:xfrm>
          <a:off x="1924424" y="1986455"/>
          <a:ext cx="7440293" cy="468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633788"/>
          </a:xfrm>
        </p:spPr>
        <p:txBody>
          <a:bodyPr/>
          <a:lstStyle/>
          <a:p>
            <a:r>
              <a:rPr lang="en-US" sz="1400" dirty="0"/>
              <a:t>GRAPH;GENERIC_GRAPH;COL1=METRICS,ROW1=CRITICAL_VIOLATIONS,METRICS=60017,CRITICAL_VIOLATIONS=ADDED|REMOVED</a:t>
            </a:r>
          </a:p>
        </p:txBody>
      </p:sp>
    </p:spTree>
    <p:extLst>
      <p:ext uri="{BB962C8B-B14F-4D97-AF65-F5344CB8AC3E}">
        <p14:creationId xmlns:p14="http://schemas.microsoft.com/office/powerpoint/2010/main" val="37921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– sample 2</a:t>
            </a:r>
          </a:p>
        </p:txBody>
      </p:sp>
      <p:graphicFrame>
        <p:nvGraphicFramePr>
          <p:cNvPr id="4" name="Chart 3" descr="GRAPH;GENERIC_GRAPH;COL1=CRITICAL_VIOLATIONS,ROW1=METRICS,METRICS=HEALTH_FACTOR,CRITICAL_VIOLATIONS=ADDED|REMOVED"/>
          <p:cNvGraphicFramePr/>
          <p:nvPr>
            <p:extLst>
              <p:ext uri="{D42A27DB-BD31-4B8C-83A1-F6EECF244321}">
                <p14:modId xmlns:p14="http://schemas.microsoft.com/office/powerpoint/2010/main" val="3193825376"/>
              </p:ext>
            </p:extLst>
          </p:nvPr>
        </p:nvGraphicFramePr>
        <p:xfrm>
          <a:off x="1924424" y="2081048"/>
          <a:ext cx="7314169" cy="4586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GRAPH;GENERIC_GRAPH;COL1=METRICS,ROW1=CRITICAL_VIOLATIONS,METRICS=60017,CRITICAL_VIOLATIONS=ADDED|REMOVED</a:t>
            </a:r>
          </a:p>
        </p:txBody>
      </p:sp>
    </p:spTree>
    <p:extLst>
      <p:ext uri="{BB962C8B-B14F-4D97-AF65-F5344CB8AC3E}">
        <p14:creationId xmlns:p14="http://schemas.microsoft.com/office/powerpoint/2010/main" val="21563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</a:t>
            </a:r>
          </a:p>
        </p:txBody>
      </p:sp>
      <p:graphicFrame>
        <p:nvGraphicFramePr>
          <p:cNvPr id="6" name="Chart 5" descr="GRAPH;GENERIC_GRAPH;COL1=SNAPSHOTS,ROW1=METRICS,METRICS=60013|60014|60016,SNAPSHOTS=CURRENT|PREVIOUS"/>
          <p:cNvGraphicFramePr/>
          <p:nvPr>
            <p:extLst>
              <p:ext uri="{D42A27DB-BD31-4B8C-83A1-F6EECF244321}">
                <p14:modId xmlns:p14="http://schemas.microsoft.com/office/powerpoint/2010/main" val="1769131459"/>
              </p:ext>
            </p:extLst>
          </p:nvPr>
        </p:nvGraphicFramePr>
        <p:xfrm>
          <a:off x="1969247" y="2081048"/>
          <a:ext cx="6817401" cy="432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526830"/>
          </a:xfrm>
        </p:spPr>
        <p:txBody>
          <a:bodyPr/>
          <a:lstStyle/>
          <a:p>
            <a:r>
              <a:rPr lang="en-US" sz="1400" dirty="0"/>
              <a:t>GRAPH;GENERIC_GRAPH;COL1=SNAPSHOTS,ROW1=METRICS,METRICS=60013|60014|60016,SNAPSHOTS=CURRENT|PREVIOUS</a:t>
            </a:r>
          </a:p>
        </p:txBody>
      </p:sp>
    </p:spTree>
    <p:extLst>
      <p:ext uri="{BB962C8B-B14F-4D97-AF65-F5344CB8AC3E}">
        <p14:creationId xmlns:p14="http://schemas.microsoft.com/office/powerpoint/2010/main" val="255292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526830"/>
          </a:xfrm>
        </p:spPr>
        <p:txBody>
          <a:bodyPr/>
          <a:lstStyle/>
          <a:p>
            <a:r>
              <a:rPr lang="en-US" sz="1400" dirty="0"/>
              <a:t>GRAPH;GENERIC_GRAPH;ROW1=TECHNOLOGIES,COL1=METRICS,TECHNOLOGIES=ALL,METRICS=10151</a:t>
            </a:r>
          </a:p>
        </p:txBody>
      </p:sp>
      <p:graphicFrame>
        <p:nvGraphicFramePr>
          <p:cNvPr id="7" name="Chart 6" descr="GRAPH;GENERIC_GRAPH;ROW1=TECHNOLOGIES,COL1=METRICS,TECHNOLOGIES=ALL,METRICS=10151"/>
          <p:cNvGraphicFramePr/>
          <p:nvPr>
            <p:extLst>
              <p:ext uri="{D42A27DB-BD31-4B8C-83A1-F6EECF244321}">
                <p14:modId xmlns:p14="http://schemas.microsoft.com/office/powerpoint/2010/main" val="3637487911"/>
              </p:ext>
            </p:extLst>
          </p:nvPr>
        </p:nvGraphicFramePr>
        <p:xfrm>
          <a:off x="2032000" y="1909482"/>
          <a:ext cx="7040282" cy="42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11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411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Wingdings</vt:lpstr>
      <vt:lpstr>Office Theme</vt:lpstr>
      <vt:lpstr>PowerPoint Presentation</vt:lpstr>
      <vt:lpstr>Rules – Data to populate</vt:lpstr>
      <vt:lpstr>Rules – Graph Structure</vt:lpstr>
      <vt:lpstr>Clustered column graph</vt:lpstr>
      <vt:lpstr>Clustered column graph – sample 2</vt:lpstr>
      <vt:lpstr>Stacked Bar</vt:lpstr>
      <vt:lpstr>Stacked Bar – sample 2</vt:lpstr>
      <vt:lpstr>Radar chart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Damien Charlemagne</cp:lastModifiedBy>
  <cp:revision>176</cp:revision>
  <dcterms:created xsi:type="dcterms:W3CDTF">2016-10-16T15:51:34Z</dcterms:created>
  <dcterms:modified xsi:type="dcterms:W3CDTF">2017-02-28T17:18:22Z</dcterms:modified>
</cp:coreProperties>
</file>