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2"/>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3" r:id="rId30"/>
    <p:sldId id="318" r:id="rId3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086" autoAdjust="0"/>
    <p:restoredTop sz="94660"/>
  </p:normalViewPr>
  <p:slideViewPr>
    <p:cSldViewPr>
      <p:cViewPr varScale="1">
        <p:scale>
          <a:sx n="115" d="100"/>
          <a:sy n="115" d="100"/>
        </p:scale>
        <p:origin x="85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21/01/2019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21/01/2019</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21/01/2019</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4050807"/>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1441438410"/>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21823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18291</TotalTime>
  <Words>1173</Words>
  <Application>Microsoft Office PowerPoint</Application>
  <PresentationFormat>On-screen Show (4:3)</PresentationFormat>
  <Paragraphs>301</Paragraphs>
  <Slides>25</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25</vt:i4>
      </vt:variant>
    </vt:vector>
  </HeadingPairs>
  <TitlesOfParts>
    <vt:vector size="42"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858</cp:revision>
  <dcterms:created xsi:type="dcterms:W3CDTF">2013-01-22T15:43:13Z</dcterms:created>
  <dcterms:modified xsi:type="dcterms:W3CDTF">2019-01-21T10:08:16Z</dcterms:modified>
</cp:coreProperties>
</file>