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2"/>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3" r:id="rId30"/>
    <p:sldId id="318"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8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A575-459E-8CD6-D3069FB4CBEB}"/>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A575-459E-8CD6-D3069FB4CBEB}"/>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D6CD-446F-B173-D9CAF157739A}"/>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D6CD-446F-B173-D9CAF157739A}"/>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352D-4DF6-9DBB-5565BAC7FE58}"/>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352D-4DF6-9DBB-5565BAC7FE58}"/>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352D-4DF6-9DBB-5565BAC7FE58}"/>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352D-4DF6-9DBB-5565BAC7FE58}"/>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352D-4DF6-9DBB-5565BAC7FE58}"/>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352D-4DF6-9DBB-5565BAC7FE58}"/>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352D-4DF6-9DBB-5565BAC7FE58}"/>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352D-4DF6-9DBB-5565BAC7FE58}"/>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352D-4DF6-9DBB-5565BAC7FE58}"/>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352D-4DF6-9DBB-5565BAC7FE58}"/>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352D-4DF6-9DBB-5565BAC7FE58}"/>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352D-4DF6-9DBB-5565BAC7FE58}"/>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352D-4DF6-9DBB-5565BAC7FE58}"/>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352D-4DF6-9DBB-5565BAC7FE58}"/>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352D-4DF6-9DBB-5565BAC7FE58}"/>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403A-4CB9-AEE0-DD8CA45EE4C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21/01/2019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21/01/2019</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1441438410"/>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21823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18290</TotalTime>
  <Words>1173</Words>
  <Application>Microsoft Office PowerPoint</Application>
  <PresentationFormat>On-screen Show (4:3)</PresentationFormat>
  <Paragraphs>301</Paragraphs>
  <Slides>25</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25</vt:i4>
      </vt:variant>
    </vt:vector>
  </HeadingPairs>
  <TitlesOfParts>
    <vt:vector size="4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858</cp:revision>
  <dcterms:created xsi:type="dcterms:W3CDTF">2013-01-22T15:43:13Z</dcterms:created>
  <dcterms:modified xsi:type="dcterms:W3CDTF">2019-01-21T10:13:57Z</dcterms:modified>
</cp:coreProperties>
</file>