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8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26/01/2018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26/01/2018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26/01/2018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2Fcurrent%2F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a:t>
            </a:r>
            <a:r>
              <a:rPr lang="en-US" sz="1600" i="1" dirty="0" err="1">
                <a:solidFill>
                  <a:schemeClr val="bg1">
                    <a:lumMod val="50000"/>
                  </a:schemeClr>
                </a:solidFill>
              </a:rPr>
              <a:t>compatibility,and</a:t>
            </a:r>
            <a:r>
              <a:rPr lang="en-US" sz="1600" i="1" dirty="0">
                <a:solidFill>
                  <a:schemeClr val="bg1">
                    <a:lumMod val="50000"/>
                  </a:schemeClr>
                </a:solidFill>
              </a:rPr>
              <a:t> has the same options and the same behavior 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1647645339"/>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8170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16413</TotalTime>
  <Words>6396</Words>
  <Application>Microsoft Office PowerPoint</Application>
  <PresentationFormat>On-screen Show (4:3)</PresentationFormat>
  <Paragraphs>1952</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854</cp:revision>
  <dcterms:created xsi:type="dcterms:W3CDTF">2013-01-22T15:43:13Z</dcterms:created>
  <dcterms:modified xsi:type="dcterms:W3CDTF">2018-01-26T10:02:41Z</dcterms:modified>
</cp:coreProperties>
</file>