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0"/>
  </p:notesMasterIdLst>
  <p:handoutMasterIdLst>
    <p:handoutMasterId r:id="rId81"/>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317"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75970" autoAdjust="0"/>
  </p:normalViewPr>
  <p:slideViewPr>
    <p:cSldViewPr snapToGrid="0" snapToObjects="1" showGuides="1">
      <p:cViewPr varScale="1">
        <p:scale>
          <a:sx n="162" d="100"/>
          <a:sy n="162" d="100"/>
        </p:scale>
        <p:origin x="318" y="14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5/28/2019</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5/28/2019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91590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76760775"/>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sub-standards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0049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PROP1</a:t>
              </a:r>
              <a:r>
                <a:rPr lang="en-US" sz="1100" i="0" dirty="0"/>
                <a:t> : name of first property, </a:t>
              </a:r>
              <a:r>
                <a:rPr lang="en-US" sz="1100" i="0" dirty="0" err="1"/>
                <a:t>cyclomaticComplexity</a:t>
              </a:r>
              <a:r>
                <a:rPr lang="en-US" sz="1100" i="0" dirty="0"/>
                <a:t> if not exists</a:t>
              </a:r>
            </a:p>
            <a:p>
              <a:pPr marL="171450" indent="-171450">
                <a:buFont typeface="Arial" panose="020B0604020202020204" pitchFamily="34" charset="0"/>
                <a:buChar char="•"/>
              </a:pPr>
              <a:r>
                <a:rPr lang="en-US" sz="1100" b="1" i="0" dirty="0"/>
                <a:t>PROP2</a:t>
              </a:r>
              <a:r>
                <a:rPr lang="en-US" sz="1100" i="0" dirty="0"/>
                <a:t> : name of second property, </a:t>
              </a:r>
              <a:r>
                <a:rPr lang="en-US" sz="1100" i="0" dirty="0" err="1"/>
                <a:t>fanOut</a:t>
              </a:r>
              <a:r>
                <a:rPr lang="en-US" sz="1100" i="0" dirty="0"/>
                <a:t> if not exists</a:t>
              </a:r>
            </a:p>
            <a:p>
              <a:pPr marL="171450" indent="-171450">
                <a:buFont typeface="Arial" panose="020B0604020202020204" pitchFamily="34" charset="0"/>
                <a:buChar char="•"/>
              </a:pPr>
              <a:r>
                <a:rPr lang="en-US" sz="1100" b="1" i="0" dirty="0"/>
                <a:t>ORDER1</a:t>
              </a:r>
              <a:r>
                <a:rPr lang="en-US" sz="1100" i="0" dirty="0"/>
                <a:t> : ASC or DESC for PROP1, DESC by default</a:t>
              </a:r>
            </a:p>
            <a:p>
              <a:pPr marL="171450" indent="-171450">
                <a:buFont typeface="Arial" panose="020B0604020202020204" pitchFamily="34" charset="0"/>
                <a:buChar char="•"/>
              </a:pPr>
              <a:r>
                <a:rPr lang="en-US" sz="1100" b="1" i="0" dirty="0"/>
                <a:t>ORDER2</a:t>
              </a:r>
              <a:r>
                <a:rPr lang="en-US" sz="1100" i="0" dirty="0"/>
                <a:t> : ASC or DESC for PROP2, DESC by default</a:t>
              </a:r>
            </a:p>
            <a:p>
              <a:pPr marL="171450" indent="-171450">
                <a:buFont typeface="Arial" panose="020B0604020202020204" pitchFamily="34" charset="0"/>
                <a:buChar char="•"/>
              </a:pPr>
              <a:r>
                <a:rPr lang="en-US" sz="1100" b="1" i="0" dirty="0"/>
                <a:t>COUNT</a:t>
              </a:r>
              <a:r>
                <a:rPr lang="en-US" sz="1100" i="0" dirty="0"/>
                <a:t>: the number of lines to display, 50 by default (-1 or all is not allowed, it will take too much time and paper)</a:t>
              </a:r>
              <a:endParaRPr lang="en-US" sz="900" dirty="0"/>
            </a:p>
            <a:p>
              <a:r>
                <a:rPr lang="en-US" sz="900" dirty="0"/>
                <a:t>For PROP1 and PROP2, the available values are : </a:t>
              </a:r>
              <a:r>
                <a:rPr lang="en-US" sz="900" dirty="0" err="1"/>
                <a:t>codeLines</a:t>
              </a:r>
              <a:r>
                <a:rPr lang="en-US" sz="900" dirty="0"/>
                <a:t>, </a:t>
              </a:r>
              <a:r>
                <a:rPr lang="en-US" sz="900" dirty="0" err="1"/>
                <a:t>commentedCodeLines</a:t>
              </a:r>
              <a:r>
                <a:rPr lang="en-US" sz="900" dirty="0"/>
                <a:t>, </a:t>
              </a:r>
              <a:r>
                <a:rPr lang="en-US" sz="900" dirty="0" err="1"/>
                <a:t>commentLines</a:t>
              </a:r>
              <a:r>
                <a:rPr lang="en-US" sz="900" dirty="0"/>
                <a:t>, coupling, </a:t>
              </a:r>
              <a:r>
                <a:rPr lang="en-US" sz="900" dirty="0" err="1"/>
                <a:t>fanIn</a:t>
              </a:r>
              <a:r>
                <a:rPr lang="en-US" sz="900" dirty="0"/>
                <a:t>, </a:t>
              </a:r>
              <a:r>
                <a:rPr lang="en-US" sz="900" dirty="0" err="1"/>
                <a:t>fanOut</a:t>
              </a:r>
              <a:r>
                <a:rPr lang="en-US" sz="900" dirty="0"/>
                <a:t>, </a:t>
              </a:r>
              <a:r>
                <a:rPr lang="en-US" sz="900" dirty="0" err="1"/>
                <a:t>cyclomaticComplexity</a:t>
              </a:r>
              <a:r>
                <a:rPr lang="en-US" sz="900" dirty="0"/>
                <a:t>, </a:t>
              </a:r>
              <a:r>
                <a:rPr lang="en-US" sz="900" dirty="0" err="1"/>
                <a:t>ratioCommentLinesCodeLines</a:t>
              </a:r>
              <a:r>
                <a:rPr lang="en-US" sz="900" dirty="0"/>
                <a:t>, </a:t>
              </a:r>
              <a:r>
                <a:rPr lang="en-US" sz="900" dirty="0" err="1"/>
                <a:t>halsteadProgramLength</a:t>
              </a:r>
              <a:r>
                <a:rPr lang="en-US" sz="900" dirty="0"/>
                <a:t>, </a:t>
              </a:r>
              <a:r>
                <a:rPr lang="en-US" sz="900" dirty="0" err="1"/>
                <a:t>halsteadProgramVocabulary</a:t>
              </a:r>
              <a:r>
                <a:rPr lang="en-US" sz="900" dirty="0"/>
                <a:t>, </a:t>
              </a:r>
              <a:r>
                <a:rPr lang="en-US" sz="900" dirty="0" err="1"/>
                <a:t>halsteadVolume</a:t>
              </a:r>
              <a:r>
                <a:rPr lang="en-US" sz="900" dirty="0"/>
                <a:t>, </a:t>
              </a:r>
              <a:r>
                <a:rPr lang="en-US" sz="900" dirty="0" err="1"/>
                <a:t>distinctOperators</a:t>
              </a:r>
              <a:r>
                <a:rPr lang="en-US" sz="900" dirty="0"/>
                <a:t>, </a:t>
              </a:r>
              <a:r>
                <a:rPr lang="en-US" sz="900" dirty="0" err="1"/>
                <a:t>distinctOperands</a:t>
              </a:r>
              <a:r>
                <a:rPr lang="en-US" sz="900" dirty="0"/>
                <a:t>, </a:t>
              </a:r>
              <a:r>
                <a:rPr lang="en-US" sz="900" dirty="0" err="1"/>
                <a:t>integrationComplexity</a:t>
              </a:r>
              <a:r>
                <a:rPr lang="en-US" sz="900" dirty="0"/>
                <a:t>, </a:t>
              </a:r>
              <a:r>
                <a:rPr lang="en-US" sz="900" dirty="0" err="1"/>
                <a:t>essentialComplexity</a:t>
              </a:r>
              <a:endParaRPr lang="en-US" sz="900" dirty="0"/>
            </a:p>
            <a:p>
              <a:r>
                <a:rPr lang="en-US" sz="900" dirty="0"/>
                <a:t>If PROP1 and/or PROP2 is not correctly </a:t>
              </a:r>
              <a:r>
                <a:rPr lang="en-US" sz="900" dirty="0" err="1"/>
                <a:t>set,list</a:t>
              </a:r>
              <a:r>
                <a:rPr lang="en-US" sz="900"/>
                <a:t> of available values is displayed</a:t>
              </a:r>
              <a:endParaRPr lang="en-US" sz="1100" i="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9525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56113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18756734"/>
              </p:ext>
            </p:extLst>
          </p:nvPr>
        </p:nvGraphicFramePr>
        <p:xfrm>
          <a:off x="2427521" y="4118774"/>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60738775"/>
              </p:ext>
            </p:extLst>
          </p:nvPr>
        </p:nvGraphicFramePr>
        <p:xfrm>
          <a:off x="2222062" y="3084028"/>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713561"/>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679441"/>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16735</TotalTime>
  <Words>7297</Words>
  <Application>Microsoft Office PowerPoint</Application>
  <PresentationFormat>Widescreen</PresentationFormat>
  <Paragraphs>2205</Paragraphs>
  <Slides>78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78</vt:i4>
      </vt:variant>
    </vt:vector>
  </HeadingPairs>
  <TitlesOfParts>
    <vt:vector size="89" baseType="lpstr">
      <vt:lpstr>Bahnschrift Light</vt:lpstr>
      <vt:lpstr>Arial</vt:lpstr>
      <vt:lpstr>Calibri</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693</cp:revision>
  <dcterms:created xsi:type="dcterms:W3CDTF">2016-10-16T15:51:34Z</dcterms:created>
  <dcterms:modified xsi:type="dcterms:W3CDTF">2019-05-28T13:12:38Z</dcterms:modified>
</cp:coreProperties>
</file>