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30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295" r:id="rId18"/>
    <p:sldId id="276" r:id="rId19"/>
    <p:sldId id="279" r:id="rId20"/>
    <p:sldId id="331" r:id="rId21"/>
    <p:sldId id="297" r:id="rId22"/>
    <p:sldId id="294" r:id="rId23"/>
    <p:sldId id="280" r:id="rId24"/>
    <p:sldId id="332" r:id="rId25"/>
    <p:sldId id="303" r:id="rId26"/>
    <p:sldId id="334" r:id="rId27"/>
    <p:sldId id="333" r:id="rId28"/>
    <p:sldId id="318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/>
  </p:normalViewPr>
  <p:slideViewPr>
    <p:cSldViewPr>
      <p:cViewPr varScale="1">
        <p:scale>
          <a:sx n="91" d="100"/>
          <a:sy n="91" d="100"/>
        </p:scale>
        <p:origin x="102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5096512"/>
        <c:axId val="245097296"/>
      </c:barChart>
      <c:catAx>
        <c:axId val="245096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245097296"/>
        <c:crosses val="autoZero"/>
        <c:auto val="0"/>
        <c:lblAlgn val="ctr"/>
        <c:lblOffset val="100"/>
        <c:noMultiLvlLbl val="1"/>
      </c:catAx>
      <c:valAx>
        <c:axId val="245097296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245096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5100040"/>
        <c:axId val="245098080"/>
      </c:barChart>
      <c:catAx>
        <c:axId val="245100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245098080"/>
        <c:crosses val="autoZero"/>
        <c:auto val="0"/>
        <c:lblAlgn val="ctr"/>
        <c:lblOffset val="100"/>
        <c:noMultiLvlLbl val="1"/>
      </c:catAx>
      <c:valAx>
        <c:axId val="245098080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245100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316622016"/>
        <c:axId val="316622800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316622016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22800"/>
        <c:crosses val="autoZero"/>
        <c:crossBetween val="midCat"/>
        <c:minorUnit val="0.25"/>
      </c:valAx>
      <c:valAx>
        <c:axId val="3166228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2201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17/01/2017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Text [2]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[3]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Graphics</a:t>
            </a:r>
            <a:r>
              <a:rPr lang="fr-FR" dirty="0" smtClean="0"/>
              <a:t> [6]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47260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80728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TQI </a:t>
            </a:r>
            <a:r>
              <a:rPr lang="en-US" sz="1800" dirty="0"/>
              <a:t>Score by Critical </a:t>
            </a:r>
            <a:r>
              <a:rPr lang="en-US" sz="1800" dirty="0" smtClean="0"/>
              <a:t>Violations/LoC by AFP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340768"/>
            <a:ext cx="2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884" y="13407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9075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50552"/>
              </p:ext>
            </p:extLst>
          </p:nvPr>
        </p:nvGraphicFramePr>
        <p:xfrm>
          <a:off x="827584" y="2348880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9712" y="190754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9181" y="90872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i="0" dirty="0" smtClean="0">
                <a:solidFill>
                  <a:srgbClr val="FF0000"/>
                </a:solidFill>
              </a:rPr>
              <a:t>Only working with </a:t>
            </a:r>
            <a:r>
              <a:rPr lang="en-US" sz="1600" i="0" dirty="0" err="1" smtClean="0">
                <a:solidFill>
                  <a:srgbClr val="FF0000"/>
                </a:solidFill>
              </a:rPr>
              <a:t>Powerpoint</a:t>
            </a:r>
            <a:r>
              <a:rPr lang="en-US" sz="1600" i="0" dirty="0" smtClean="0">
                <a:solidFill>
                  <a:srgbClr val="FF0000"/>
                </a:solidFill>
              </a:rPr>
              <a:t> 2013, after report generated, need to edit data in </a:t>
            </a:r>
            <a:r>
              <a:rPr lang="en-US" sz="1600" i="0" dirty="0" err="1" smtClean="0">
                <a:solidFill>
                  <a:srgbClr val="FF0000"/>
                </a:solidFill>
              </a:rPr>
              <a:t>exel</a:t>
            </a:r>
            <a:r>
              <a:rPr lang="en-US" sz="1600" i="0" dirty="0" smtClean="0">
                <a:solidFill>
                  <a:srgbClr val="FF0000"/>
                </a:solidFill>
              </a:rPr>
              <a:t> to get label of applications updated into the graph</a:t>
            </a:r>
            <a:endParaRPr lang="en-US" sz="16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Tables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[8]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5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9397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98948"/>
              </p:ext>
            </p:extLst>
          </p:nvPr>
        </p:nvGraphicFramePr>
        <p:xfrm>
          <a:off x="827584" y="3755990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  <a:r>
                        <a:rPr lang="en-US" sz="1100" kern="1200" baseline="0" dirty="0" smtClean="0">
                          <a:effectLst/>
                        </a:rPr>
                        <a:t> s</a:t>
                      </a:r>
                      <a:r>
                        <a:rPr lang="en-US" sz="1100" kern="1200" dirty="0" smtClean="0">
                          <a:effectLst/>
                        </a:rPr>
                        <a:t>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5510" y="2248996"/>
            <a:ext cx="67858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SLA Assessment thresholds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Actual score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average score using latest snapshot data (even if snapshot date is before current quarter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Target score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Score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from 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average score using snapshot from previous quarter. If last snapshot date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old and previous current quarter, last snapshot date will be used also for previous quarter calculation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Tables – [9]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218238"/>
            <a:ext cx="8143200" cy="338554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600" b="0" dirty="0"/>
              <a:t>Illustration to explain how scores are calculated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72463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PF_BC_RELEASE_PERFORMANCE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724634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Block Name 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" y="1711934"/>
            <a:ext cx="9144000" cy="42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</a:t>
            </a:r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1196752"/>
            <a:ext cx="8267157" cy="4896544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8" name="Table 17" descr="TABLE;PF_IGNORED_APPLICATIONS" title="TABLE;PF_IGNORED_APPLICA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2897"/>
              </p:ext>
            </p:extLst>
          </p:nvPr>
        </p:nvGraphicFramePr>
        <p:xfrm>
          <a:off x="619730" y="3591600"/>
          <a:ext cx="3304197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04197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Apps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 descr="TABLE;PF_IGNORED_SNAPSHOTS" title="TABLE;PF_IGNORED_SNAPSHO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23369"/>
              </p:ext>
            </p:extLst>
          </p:nvPr>
        </p:nvGraphicFramePr>
        <p:xfrm>
          <a:off x="4932040" y="3591600"/>
          <a:ext cx="3312368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12368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Snapshots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1 HReF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2 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3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4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5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126876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Identification of ignored Applications or snapshots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9047" y="180475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PF_IGNORED_APPLICATIONS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382" y="1772816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Blocks Name 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17930" y="220486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PF_IGNORED_SNAPSHOTS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252483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0585" y="25248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539552" y="296733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The following block provides potential applications </a:t>
            </a:r>
            <a:r>
              <a:rPr lang="en-US" sz="1200" i="1" dirty="0" smtClean="0"/>
              <a:t>or snapshots of application that </a:t>
            </a:r>
            <a:r>
              <a:rPr lang="en-US" sz="1200" i="1" dirty="0"/>
              <a:t>didn’t work during the </a:t>
            </a:r>
            <a:r>
              <a:rPr lang="en-US" sz="1200" i="1" dirty="0" smtClean="0"/>
              <a:t>with other blocks generation. </a:t>
            </a:r>
            <a:r>
              <a:rPr lang="en-US" sz="1200" i="1" dirty="0"/>
              <a:t>Investigation into the central </a:t>
            </a:r>
            <a:r>
              <a:rPr lang="en-US" sz="1200" i="1" dirty="0" smtClean="0"/>
              <a:t>schema for </a:t>
            </a:r>
            <a:r>
              <a:rPr lang="en-US" sz="1200" i="1" dirty="0"/>
              <a:t>the application or snapshot listed must be done.</a:t>
            </a:r>
          </a:p>
        </p:txBody>
      </p:sp>
    </p:spTree>
    <p:extLst>
      <p:ext uri="{BB962C8B-B14F-4D97-AF65-F5344CB8AC3E}">
        <p14:creationId xmlns:p14="http://schemas.microsoft.com/office/powerpoint/2010/main" val="30219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23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Tables </a:t>
            </a:r>
            <a:r>
              <a:rPr lang="en-US" dirty="0" smtClean="0"/>
              <a:t>[11]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Text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18260</TotalTime>
  <Words>885</Words>
  <Application>Microsoft Office PowerPoint</Application>
  <PresentationFormat>On-screen Show (4:3)</PresentationFormat>
  <Paragraphs>273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Arial</vt:lpstr>
      <vt:lpstr>Calibri</vt:lpstr>
      <vt:lpstr>Georgia</vt:lpstr>
      <vt:lpstr>Symbol</vt:lpstr>
      <vt:lpstr>Tahoma</vt:lpstr>
      <vt:lpstr>Times New Roman</vt:lpstr>
      <vt:lpstr>Utsaah</vt:lpstr>
      <vt:lpstr>Webdings</vt:lpstr>
      <vt:lpstr>Wingdings</vt:lpstr>
      <vt:lpstr>Wingdings 2</vt:lpstr>
      <vt:lpstr>Wingdings 3</vt:lpstr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 [1]</vt:lpstr>
      <vt:lpstr>PowerPoint Templates – Text [2]</vt:lpstr>
      <vt:lpstr>PowerPoint Templates – Text [3]</vt:lpstr>
      <vt:lpstr>PowerPoint Templates</vt:lpstr>
      <vt:lpstr>PowerPoint Templates – Graphics [1]</vt:lpstr>
      <vt:lpstr>PowerPoint Templates – Graphics [5]</vt:lpstr>
      <vt:lpstr>PowerPoint Templates – Graphics [5]</vt:lpstr>
      <vt:lpstr>PowerPoint Templates – Graphics [6]</vt:lpstr>
      <vt:lpstr>PowerPoint Templates</vt:lpstr>
      <vt:lpstr>PowerPoint Templates – Tables [1]</vt:lpstr>
      <vt:lpstr>PowerPoint Templates – Tables – [8]</vt:lpstr>
      <vt:lpstr>PowerPoint Templates – Tables – [9]</vt:lpstr>
      <vt:lpstr>PowerPoint Templates – Tables – [9]</vt:lpstr>
      <vt:lpstr>PowerPoint Templates – Tables – [10]</vt:lpstr>
      <vt:lpstr>PowerPoint Templates – Tables [11]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Aurore Eteve</cp:lastModifiedBy>
  <cp:revision>847</cp:revision>
  <dcterms:created xsi:type="dcterms:W3CDTF">2013-01-22T15:43:13Z</dcterms:created>
  <dcterms:modified xsi:type="dcterms:W3CDTF">2017-01-17T08:37:40Z</dcterms:modified>
</cp:coreProperties>
</file>