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3"/>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3" d="100"/>
          <a:sy n="163" d="100"/>
        </p:scale>
        <p:origin x="185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04/05/2017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04/05/2017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04/05/2017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Rectangle 20"/>
          <p:cNvSpPr/>
          <p:nvPr/>
        </p:nvSpPr>
        <p:spPr>
          <a:xfrm>
            <a:off x="7398796" y="3499231"/>
            <a:ext cx="113364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New</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
        <p:nvSpPr>
          <p:cNvPr id="14" name="Rectangle 1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16341</TotalTime>
  <Words>5698</Words>
  <Application>Microsoft Office PowerPoint</Application>
  <PresentationFormat>On-screen Show (4:3)</PresentationFormat>
  <Paragraphs>1822</Paragraphs>
  <Slides>66</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821</cp:revision>
  <dcterms:created xsi:type="dcterms:W3CDTF">2013-01-22T15:43:13Z</dcterms:created>
  <dcterms:modified xsi:type="dcterms:W3CDTF">2017-05-04T08:32:38Z</dcterms:modified>
</cp:coreProperties>
</file>