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2"/>
  </p:notesMasterIdLst>
  <p:sldIdLst>
    <p:sldId id="262" r:id="rId7"/>
    <p:sldId id="263" r:id="rId8"/>
    <p:sldId id="264" r:id="rId9"/>
    <p:sldId id="265" r:id="rId10"/>
    <p:sldId id="266" r:id="rId11"/>
    <p:sldId id="267" r:id="rId12"/>
    <p:sldId id="268" r:id="rId13"/>
    <p:sldId id="270" r:id="rId14"/>
    <p:sldId id="271" r:id="rId15"/>
    <p:sldId id="321" r:id="rId16"/>
    <p:sldId id="324" r:id="rId17"/>
    <p:sldId id="334" r:id="rId18"/>
    <p:sldId id="295" r:id="rId19"/>
    <p:sldId id="276" r:id="rId20"/>
    <p:sldId id="279" r:id="rId21"/>
    <p:sldId id="331" r:id="rId22"/>
    <p:sldId id="297" r:id="rId23"/>
    <p:sldId id="336" r:id="rId24"/>
    <p:sldId id="294" r:id="rId25"/>
    <p:sldId id="280" r:id="rId26"/>
    <p:sldId id="332" r:id="rId27"/>
    <p:sldId id="303" r:id="rId28"/>
    <p:sldId id="335" r:id="rId29"/>
    <p:sldId id="333" r:id="rId30"/>
    <p:sldId id="318"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2" d="100"/>
          <a:sy n="162" d="100"/>
        </p:scale>
        <p:origin x="188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09/04/2019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09/04/2019</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09/04/2019</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4050807"/>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1441438410"/>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21823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25</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18291</TotalTime>
  <Words>1173</Words>
  <Application>Microsoft Office PowerPoint</Application>
  <PresentationFormat>On-screen Show (4:3)</PresentationFormat>
  <Paragraphs>301</Paragraphs>
  <Slides>25</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25</vt:i4>
      </vt:variant>
    </vt:vector>
  </HeadingPairs>
  <TitlesOfParts>
    <vt:vector size="42"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858</cp:revision>
  <dcterms:created xsi:type="dcterms:W3CDTF">2013-01-22T15:43:13Z</dcterms:created>
  <dcterms:modified xsi:type="dcterms:W3CDTF">2019-04-09T13:46:11Z</dcterms:modified>
</cp:coreProperties>
</file>