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01661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64543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31882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15537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90301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7425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45498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53690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12032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567001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17425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48048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23106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93255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19567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17425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20447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83329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25705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88587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27358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90240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14391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15537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53635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16517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40668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41814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1122</Words>
  <Application>Microsoft Office PowerPoint</Application>
  <PresentationFormat>Widescreen</PresentationFormat>
  <Paragraphs>428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8</vt:lpstr>
      <vt:lpstr>SAMPLE 9</vt:lpstr>
      <vt:lpstr>SAMPLE 10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160</cp:revision>
  <dcterms:created xsi:type="dcterms:W3CDTF">2016-10-16T15:51:34Z</dcterms:created>
  <dcterms:modified xsi:type="dcterms:W3CDTF">2017-05-02T09:27:55Z</dcterms:modified>
</cp:coreProperties>
</file>