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7"/>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39" r:id="rId75"/>
    <p:sldId id="317" r:id="rId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3" d="100"/>
          <a:sy n="163" d="100"/>
        </p:scale>
        <p:origin x="1182"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05/07/2018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05/07/2018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05/07/2018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2069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7030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 with bookmarks</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QUALITY_RULE_VIOLATIONS_BOOKMARKS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ID=7788,COUNT=5,NB_BOOKMARKS=5"/>
          <p:cNvGraphicFramePr>
            <a:graphicFrameLocks noGrp="1"/>
          </p:cNvGraphicFramePr>
          <p:nvPr>
            <p:extLst>
              <p:ext uri="{D42A27DB-BD31-4B8C-83A1-F6EECF244321}">
                <p14:modId xmlns:p14="http://schemas.microsoft.com/office/powerpoint/2010/main" val="2799666473"/>
              </p:ext>
            </p:extLst>
          </p:nvPr>
        </p:nvGraphicFramePr>
        <p:xfrm>
          <a:off x="1187624" y="4506436"/>
          <a:ext cx="454576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solidFill>
                            <a:schemeClr val="dk1"/>
                          </a:solidFill>
                          <a:latin typeface="+mn-lt"/>
                          <a:ea typeface="+mn-ea"/>
                          <a:cs typeface="+mn-cs"/>
                        </a:rPr>
                        <a:t>….</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a:t>- </a:t>
            </a:r>
            <a:r>
              <a:rPr lang="en-GB" sz="1200" b="1" dirty="0"/>
              <a:t>ID=</a:t>
            </a:r>
            <a:r>
              <a:rPr lang="en-GB" sz="1200" dirty="0"/>
              <a:t> The Id of the quality rule for which you want to display the list of violations. By default, ID=7788 (Avoid empty catch block)</a:t>
            </a:r>
            <a:br>
              <a:rPr lang="en-GB" sz="1200" dirty="0"/>
            </a:br>
            <a:r>
              <a:rPr lang="en-GB" sz="1200" dirty="0"/>
              <a:t>- </a:t>
            </a:r>
            <a:r>
              <a:rPr lang="en-GB" sz="1200" b="1" dirty="0"/>
              <a:t>COUNT=N</a:t>
            </a:r>
            <a:r>
              <a:rPr lang="en-GB" sz="1200" dirty="0"/>
              <a:t> where N indicates the top N number of violations; default value = 5</a:t>
            </a:r>
          </a:p>
          <a:p>
            <a:r>
              <a:rPr lang="en-GB" sz="1200" dirty="0"/>
              <a:t>- </a:t>
            </a:r>
            <a:r>
              <a:rPr lang="en-GB" sz="1200" b="1" dirty="0"/>
              <a:t>NB_BOOKMARKS=N</a:t>
            </a:r>
            <a:r>
              <a:rPr lang="en-GB" sz="1200" dirty="0"/>
              <a:t> where N indicates the top N number of bookmarks by violation; default value = 5</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98866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95454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4" name="TextBox 3">
            <a:extLst>
              <a:ext uri="{FF2B5EF4-FFF2-40B4-BE49-F238E27FC236}">
                <a16:creationId xmlns:a16="http://schemas.microsoft.com/office/drawing/2014/main" id="{52CE9C8E-6CE3-4330-B790-DCEC9C533286}"/>
              </a:ext>
            </a:extLst>
          </p:cNvPr>
          <p:cNvSpPr txBox="1"/>
          <p:nvPr/>
        </p:nvSpPr>
        <p:spPr>
          <a:xfrm>
            <a:off x="7164288" y="260648"/>
            <a:ext cx="693138"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latin typeface="+mn-lt"/>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16422</TotalTime>
  <Words>6479</Words>
  <Application>Microsoft Office PowerPoint</Application>
  <PresentationFormat>On-screen Show (4:3)</PresentationFormat>
  <Paragraphs>1967</Paragraphs>
  <Slides>70</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70</vt:i4>
      </vt:variant>
    </vt:vector>
  </HeadingPairs>
  <TitlesOfParts>
    <vt:vector size="87"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863</cp:revision>
  <dcterms:created xsi:type="dcterms:W3CDTF">2013-01-22T15:43:13Z</dcterms:created>
  <dcterms:modified xsi:type="dcterms:W3CDTF">2018-07-05T09:15:02Z</dcterms:modified>
</cp:coreProperties>
</file>