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2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334" r:id="rId18"/>
    <p:sldId id="295" r:id="rId19"/>
    <p:sldId id="276" r:id="rId20"/>
    <p:sldId id="279" r:id="rId21"/>
    <p:sldId id="331" r:id="rId22"/>
    <p:sldId id="297" r:id="rId23"/>
    <p:sldId id="336" r:id="rId24"/>
    <p:sldId id="294" r:id="rId25"/>
    <p:sldId id="280" r:id="rId26"/>
    <p:sldId id="332" r:id="rId27"/>
    <p:sldId id="303" r:id="rId28"/>
    <p:sldId id="335" r:id="rId29"/>
    <p:sldId id="333" r:id="rId30"/>
    <p:sldId id="318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165" d="100"/>
          <a:sy n="165" d="100"/>
        </p:scale>
        <p:origin x="17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024024"/>
        <c:axId val="487022456"/>
      </c:barChart>
      <c:catAx>
        <c:axId val="487024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87022456"/>
        <c:crosses val="autoZero"/>
        <c:auto val="0"/>
        <c:lblAlgn val="ctr"/>
        <c:lblOffset val="100"/>
        <c:noMultiLvlLbl val="1"/>
      </c:catAx>
      <c:valAx>
        <c:axId val="487022456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87024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022848"/>
        <c:axId val="492357792"/>
      </c:barChart>
      <c:catAx>
        <c:axId val="487022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92357792"/>
        <c:crosses val="autoZero"/>
        <c:auto val="0"/>
        <c:lblAlgn val="ctr"/>
        <c:lblOffset val="100"/>
        <c:noMultiLvlLbl val="1"/>
      </c:catAx>
      <c:valAx>
        <c:axId val="492357792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87022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492355048"/>
        <c:axId val="492355832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49235504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55832"/>
        <c:crosses val="autoZero"/>
        <c:crossBetween val="midCat"/>
        <c:minorUnit val="0.25"/>
      </c:valAx>
      <c:valAx>
        <c:axId val="4923558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5504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61355426706076"/>
          <c:y val="7.18956838401455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304370393752798"/>
          <c:y val="0.23455799593740495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My Metric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Appli1</c:v>
                </c:pt>
                <c:pt idx="1">
                  <c:v>Appli2</c:v>
                </c:pt>
                <c:pt idx="2">
                  <c:v>Appli3</c:v>
                </c:pt>
                <c:pt idx="3">
                  <c:v>Appli4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2.5</c:v>
                </c:pt>
                <c:pt idx="1">
                  <c:v>3.2</c:v>
                </c:pt>
                <c:pt idx="2">
                  <c:v>2.2999999999999998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5542144"/>
        <c:axId val="495542928"/>
      </c:barChart>
      <c:catAx>
        <c:axId val="49554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95542928"/>
        <c:crosses val="autoZero"/>
        <c:auto val="0"/>
        <c:lblAlgn val="ctr"/>
        <c:lblOffset val="100"/>
        <c:noMultiLvlLbl val="1"/>
      </c:catAx>
      <c:valAx>
        <c:axId val="495542928"/>
        <c:scaling>
          <c:orientation val="minMax"/>
        </c:scaling>
        <c:delete val="0"/>
        <c:axPos val="l"/>
        <c:majorGridlines/>
        <c:numFmt formatCode="#,##0.0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95542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31/01/2017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fsatb94.aspx" TargetMode="External"/><Relationship Id="rId2" Type="http://schemas.openxmlformats.org/officeDocument/2006/relationships/hyperlink" Target="https://msdn.microsoft.com/en-us/library/dwhawy9k.aspx" TargetMode="Externa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517234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Custom Expression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PF_CUSTOM_EXPRESSION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3296044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100" dirty="0" smtClean="0"/>
              <a:t>- PARAMS=SZ </a:t>
            </a:r>
            <a:r>
              <a:rPr lang="en-US" sz="1100" dirty="0"/>
              <a:t>a SZ b, (SZ pour sizing measure, QR pour quality rule, BF for background fact)</a:t>
            </a:r>
          </a:p>
          <a:p>
            <a:r>
              <a:rPr lang="en-US" sz="1100" dirty="0" smtClean="0"/>
              <a:t>- EXPR=b/a</a:t>
            </a:r>
            <a:r>
              <a:rPr lang="en-US" sz="1100" dirty="0"/>
              <a:t>, (operators can be +, -, *, / , (, ) )</a:t>
            </a:r>
          </a:p>
          <a:p>
            <a:r>
              <a:rPr lang="en-US" sz="1100" dirty="0" smtClean="0"/>
              <a:t>- a=67011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b=67010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FORMAT=N0 </a:t>
            </a:r>
            <a:r>
              <a:rPr lang="en-US" sz="1100" dirty="0"/>
              <a:t>(N2 by default, if nothing or erroneous format is set),</a:t>
            </a:r>
          </a:p>
          <a:p>
            <a:r>
              <a:rPr lang="en-US" sz="1100" dirty="0" smtClean="0"/>
              <a:t>- AGGREGATOR=SUM|AVERAGE </a:t>
            </a:r>
            <a:r>
              <a:rPr lang="en-US" sz="1100" dirty="0"/>
              <a:t>(for portfolio component, to aggregate results of all applications for the custom expression, AVERAGE by default or if erroneous format is set)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3302205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CUSTOM_EXPRESSION;PARAMS=SZ a SZ b,EXPR=a/b,a=67010,b=67011,FORMAT=N2,AGGREGATOR=SUM"/>
          <p:cNvSpPr txBox="1"/>
          <p:nvPr/>
        </p:nvSpPr>
        <p:spPr>
          <a:xfrm>
            <a:off x="2808529" y="3284984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6290" y="4050807"/>
            <a:ext cx="5760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You can have as number of parameters as you want (</a:t>
            </a:r>
            <a:r>
              <a:rPr lang="en-GB" sz="1100" dirty="0" err="1"/>
              <a:t>theorical</a:t>
            </a:r>
            <a:r>
              <a:rPr lang="en-GB" sz="1100" dirty="0"/>
              <a:t> limit is 16383…).</a:t>
            </a:r>
            <a:endParaRPr lang="en-US" sz="1100" dirty="0"/>
          </a:p>
          <a:p>
            <a:r>
              <a:rPr lang="en-GB" sz="1100" dirty="0"/>
              <a:t>The format of return value is explained here : </a:t>
            </a:r>
            <a:r>
              <a:rPr lang="en-GB" sz="1100" dirty="0">
                <a:hlinkClick r:id="rId2"/>
              </a:rPr>
              <a:t>https://msdn.microsoft.com/en-us/library/dwhawy9k.aspx</a:t>
            </a:r>
            <a:r>
              <a:rPr lang="en-GB" sz="1100" dirty="0"/>
              <a:t>, with examples for double here : </a:t>
            </a:r>
            <a:r>
              <a:rPr lang="en-GB" sz="1100" dirty="0">
                <a:hlinkClick r:id="rId3"/>
              </a:rPr>
              <a:t>https://msdn.microsoft.com/en-us/library/kfsatb94.aspx</a:t>
            </a:r>
            <a:r>
              <a:rPr lang="en-GB" sz="1100" dirty="0"/>
              <a:t> ), only N format is interesting here :</a:t>
            </a:r>
            <a:endParaRPr lang="en-US" sz="1100" dirty="0"/>
          </a:p>
          <a:p>
            <a:r>
              <a:rPr lang="en-GB" sz="1100" dirty="0"/>
              <a:t>N: -195,489,100.84</a:t>
            </a:r>
            <a:endParaRPr lang="en-US" sz="1100" dirty="0"/>
          </a:p>
          <a:p>
            <a:r>
              <a:rPr lang="en-GB" sz="1100" dirty="0"/>
              <a:t>N0: -195,489,101</a:t>
            </a:r>
            <a:endParaRPr lang="en-US" sz="1100" dirty="0"/>
          </a:p>
          <a:p>
            <a:r>
              <a:rPr lang="en-GB" sz="1100" dirty="0"/>
              <a:t>N1: -195,489,100.8</a:t>
            </a:r>
            <a:endParaRPr lang="en-US" sz="1100" dirty="0"/>
          </a:p>
          <a:p>
            <a:r>
              <a:rPr lang="en-GB" sz="1100" dirty="0"/>
              <a:t>N2: -195,489,100.84</a:t>
            </a:r>
            <a:endParaRPr lang="en-US" sz="1100" dirty="0"/>
          </a:p>
          <a:p>
            <a:r>
              <a:rPr lang="en-GB" sz="1100" dirty="0"/>
              <a:t>/!\ don’t put blank char in the definition of parameters (,a=67011,b=67010,c=…)</a:t>
            </a:r>
          </a:p>
        </p:txBody>
      </p:sp>
    </p:spTree>
    <p:extLst>
      <p:ext uri="{BB962C8B-B14F-4D97-AF65-F5344CB8AC3E}">
        <p14:creationId xmlns:p14="http://schemas.microsoft.com/office/powerpoint/2010/main" val="23928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List of applications regarding a specific indicator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PF_BAR_CHART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METRIC=ID</a:t>
            </a:r>
            <a:r>
              <a:rPr lang="en-US" sz="1800" dirty="0" smtClean="0"/>
              <a:t> (where ID can be a quality indicator or a background fact)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graphicFrame>
        <p:nvGraphicFramePr>
          <p:cNvPr id="10" name="Chart 9" descr="GRAPH;PF_BAR_CHART;METRIC=60014"/>
          <p:cNvGraphicFramePr/>
          <p:nvPr>
            <p:extLst>
              <p:ext uri="{D42A27DB-BD31-4B8C-83A1-F6EECF244321}">
                <p14:modId xmlns:p14="http://schemas.microsoft.com/office/powerpoint/2010/main" val="1818613036"/>
              </p:ext>
            </p:extLst>
          </p:nvPr>
        </p:nvGraphicFramePr>
        <p:xfrm>
          <a:off x="539552" y="2497280"/>
          <a:ext cx="7945188" cy="3795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38410"/>
              </p:ext>
            </p:extLst>
          </p:nvPr>
        </p:nvGraphicFramePr>
        <p:xfrm>
          <a:off x="827583" y="3896588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943741" y="2264164"/>
            <a:ext cx="67024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-SLA Assessment thresholds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-Actual score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for each app, score from latest snapshot (even if snapshot date is before current quarter),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then average for all apps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-Target score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component.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for each app, score from latest snapshot in previous quarter (even if snapshot date is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before previous quarter). then average for all apps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18238"/>
            <a:ext cx="8143200" cy="338554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600" b="0" dirty="0"/>
              <a:t>Illustration to explain how scores are calculated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72463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PF_BC_RELEASE_PERFORMANCE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72463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Block Name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" y="1711934"/>
            <a:ext cx="9144000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25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18289</TotalTime>
  <Words>1023</Words>
  <Application>Microsoft Office PowerPoint</Application>
  <PresentationFormat>On-screen Show (4:3)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</vt:lpstr>
      <vt:lpstr>PowerPoint Templates – Text</vt:lpstr>
      <vt:lpstr>PowerPoint Templates – Text</vt:lpstr>
      <vt:lpstr>PowerPoint Templates – Text</vt:lpstr>
      <vt:lpstr>PowerPoint Templates</vt:lpstr>
      <vt:lpstr>PowerPoint Templates – Graphics</vt:lpstr>
      <vt:lpstr>PowerPoint Templates – Graphics</vt:lpstr>
      <vt:lpstr>PowerPoint Templates – Graphics</vt:lpstr>
      <vt:lpstr>PowerPoint Templates – Graphics</vt:lpstr>
      <vt:lpstr>PowerPoint Templates – Graphics</vt:lpstr>
      <vt:lpstr>PowerPoint Templates</vt:lpstr>
      <vt:lpstr>PowerPoint Templates – Tables</vt:lpstr>
      <vt:lpstr>PowerPoint Templates – Tables</vt:lpstr>
      <vt:lpstr>PowerPoint Templates – Tables</vt:lpstr>
      <vt:lpstr>PowerPoint Templates – Tables</vt:lpstr>
      <vt:lpstr>PowerPoint Templates – Tables</vt:lpstr>
      <vt:lpstr>PowerPoint Templates – Tables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857</cp:revision>
  <dcterms:created xsi:type="dcterms:W3CDTF">2013-01-22T15:43:13Z</dcterms:created>
  <dcterms:modified xsi:type="dcterms:W3CDTF">2017-01-31T15:25:49Z</dcterms:modified>
</cp:coreProperties>
</file>