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5"/>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17" r:id="rId7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3" d="100"/>
          <a:sy n="163" d="100"/>
        </p:scale>
        <p:origin x="1116"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07/09/2017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07/09/2017</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07/09/2017</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07/09/2017</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07/09/2017</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07/09/2017</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07/09/2017</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07/09/2017</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07/09/2017</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07/09/2017</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07/09/2017</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07/09/2017</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a:t>
            </a:r>
            <a:r>
              <a:rPr lang="fr-FR" dirty="0" err="1"/>
              <a:t>is</a:t>
            </a:r>
            <a:r>
              <a:rPr lang="fr-FR" dirty="0"/>
              <a:t> the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3168351">
                  <a:extLst>
                    <a:ext uri="{9D8B030D-6E8A-4147-A177-3AD203B41FA5}">
                      <a16:colId xmlns:a16="http://schemas.microsoft.com/office/drawing/2014/main" val="20004"/>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424,COUNT=10"/>
          <p:cNvGraphicFramePr>
            <a:graphicFrameLocks noGrp="1"/>
          </p:cNvGraphicFramePr>
          <p:nvPr>
            <p:extLst>
              <p:ext uri="{D42A27DB-BD31-4B8C-83A1-F6EECF244321}">
                <p14:modId xmlns:p14="http://schemas.microsoft.com/office/powerpoint/2010/main" val="3287607060"/>
              </p:ext>
            </p:extLst>
          </p:nvPr>
        </p:nvGraphicFramePr>
        <p:xfrm>
          <a:off x="1187624" y="3717314"/>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violation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3543492"/>
              </p:ext>
            </p:extLst>
          </p:nvPr>
        </p:nvGraphicFramePr>
        <p:xfrm>
          <a:off x="827584" y="3980032"/>
          <a:ext cx="7488832" cy="10515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16353</TotalTime>
  <Words>5888</Words>
  <Application>Microsoft Office PowerPoint</Application>
  <PresentationFormat>On-screen Show (4:3)</PresentationFormat>
  <Paragraphs>1867</Paragraphs>
  <Slides>68</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68</vt:i4>
      </vt:variant>
    </vt:vector>
  </HeadingPairs>
  <TitlesOfParts>
    <vt:vector size="85"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829</cp:revision>
  <dcterms:created xsi:type="dcterms:W3CDTF">2013-01-22T15:43:13Z</dcterms:created>
  <dcterms:modified xsi:type="dcterms:W3CDTF">2017-09-07T15:07:05Z</dcterms:modified>
</cp:coreProperties>
</file>