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08/01/2018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08/01/2018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193899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a:t>
            </a:r>
            <a:r>
              <a:rPr lang="en-GB" sz="1200" b="1"/>
              <a:t>UNCHANGED|UPDATED|ALL</a:t>
            </a:r>
            <a:r>
              <a:rPr lang="en-GB" sz="1200"/>
              <a:t> </a:t>
            </a:r>
            <a:r>
              <a:rPr lang="en-GB" sz="1200" dirty="0"/>
              <a:t>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85459449"/>
              </p:ext>
            </p:extLst>
          </p:nvPr>
        </p:nvGraphicFramePr>
        <p:xfrm>
          <a:off x="539552" y="3980032"/>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16366</TotalTime>
  <Words>6063</Words>
  <Application>Microsoft Office PowerPoint</Application>
  <PresentationFormat>On-screen Show (4:3)</PresentationFormat>
  <Paragraphs>1903</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837</cp:revision>
  <dcterms:created xsi:type="dcterms:W3CDTF">2013-01-22T15:43:13Z</dcterms:created>
  <dcterms:modified xsi:type="dcterms:W3CDTF">2018-01-08T12:48:56Z</dcterms:modified>
</cp:coreProperties>
</file>