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73"/>
  </p:notesMasterIdLst>
  <p:handoutMasterIdLst>
    <p:handoutMasterId r:id="rId74"/>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339" r:id="rId71"/>
    <p:sldId id="317"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339"/>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75970" autoAdjust="0"/>
  </p:normalViewPr>
  <p:slideViewPr>
    <p:cSldViewPr snapToGrid="0" snapToObjects="1" showGuides="1">
      <p:cViewPr varScale="1">
        <p:scale>
          <a:sx n="87" d="100"/>
          <a:sy n="87" d="100"/>
        </p:scale>
        <p:origin x="562" y="48"/>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8/23/2018</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8/23/2018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CEB78A9-B42A-4734-B332-E5388265E444}"/>
              </a:ext>
            </a:extLst>
          </p:cNvPr>
          <p:cNvGrpSpPr/>
          <p:nvPr/>
        </p:nvGrpSpPr>
        <p:grpSpPr>
          <a:xfrm>
            <a:off x="1955882" y="1277997"/>
            <a:ext cx="8343878" cy="4771111"/>
            <a:chOff x="1955882" y="908720"/>
            <a:chExt cx="8343878" cy="4771111"/>
          </a:xfrm>
        </p:grpSpPr>
        <p:sp>
          <p:nvSpPr>
            <p:cNvPr id="6" name="Rounded Rectangle 5"/>
            <p:cNvSpPr/>
            <p:nvPr/>
          </p:nvSpPr>
          <p:spPr>
            <a:xfrm>
              <a:off x="2008834" y="908720"/>
              <a:ext cx="8157600" cy="4771111"/>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 with bookmarks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QUALITY_RULE_VIOLATIONS_BOOKMARKS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ID=</a:t>
              </a:r>
              <a:r>
                <a:rPr lang="en-GB" sz="1050" dirty="0"/>
                <a:t> The Id of the quality rule for which you want to display the list of violations. By default, ID=7788 (Avoid empty catch block)</a:t>
              </a:r>
              <a:br>
                <a:rPr lang="en-GB" sz="1050" dirty="0"/>
              </a:br>
              <a:r>
                <a:rPr lang="en-GB" sz="1050" dirty="0"/>
                <a:t>- </a:t>
              </a:r>
              <a:r>
                <a:rPr lang="en-GB" sz="1050" b="1" dirty="0"/>
                <a:t>COUNT=N</a:t>
              </a:r>
              <a:r>
                <a:rPr lang="en-GB" sz="1050" dirty="0"/>
                <a:t> where N indicates the top N number of violations; default value = 5. All bookmarks from a violation are displayed.</a:t>
              </a:r>
            </a:p>
            <a:p>
              <a:r>
                <a:rPr lang="en-GB" sz="1050" dirty="0"/>
                <a:t>If there is no previous snapshot, status is not displayed</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2" name="Table 1" descr="TABLE;QUALITY_RULE_VIOLATIONS_BOOKMARKS;ID=7788,COUNT=5"/>
          <p:cNvGraphicFramePr>
            <a:graphicFrameLocks noGrp="1"/>
          </p:cNvGraphicFramePr>
          <p:nvPr>
            <p:extLst>
              <p:ext uri="{D42A27DB-BD31-4B8C-83A1-F6EECF244321}">
                <p14:modId xmlns:p14="http://schemas.microsoft.com/office/powerpoint/2010/main" val="1991496055"/>
              </p:ext>
            </p:extLst>
          </p:nvPr>
        </p:nvGraphicFramePr>
        <p:xfrm>
          <a:off x="2477700" y="3533647"/>
          <a:ext cx="7236600" cy="1226820"/>
        </p:xfrm>
        <a:graphic>
          <a:graphicData uri="http://schemas.openxmlformats.org/drawingml/2006/table">
            <a:tbl>
              <a:tblPr firstRow="1" bandRow="1">
                <a:tableStyleId>{9DCAF9ED-07DC-4A11-8D7F-57B35C25682E}</a:tableStyleId>
              </a:tblPr>
              <a:tblGrid>
                <a:gridCol w="7236600">
                  <a:extLst>
                    <a:ext uri="{9D8B030D-6E8A-4147-A177-3AD203B41FA5}">
                      <a16:colId xmlns:a16="http://schemas.microsoft.com/office/drawing/2014/main" val="20000"/>
                    </a:ext>
                  </a:extLst>
                </a:gridCol>
              </a:tblGrid>
              <a:tr h="226695">
                <a:tc>
                  <a:txBody>
                    <a:bodyPr/>
                    <a:lstStyle/>
                    <a:p>
                      <a:r>
                        <a:rPr lang="fr-FR" sz="1050" dirty="0" err="1"/>
                        <a:t>Metric</a:t>
                      </a:r>
                      <a:r>
                        <a:rPr lang="fr-FR" sz="1050" dirty="0"/>
                        <a:t> Name</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Violation #1</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 Name : </a:t>
                      </a: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err="1"/>
                        <a:t>Status</a:t>
                      </a:r>
                      <a:r>
                        <a:rPr lang="fr-FR" sz="1000" kern="1200" dirty="0"/>
                        <a:t> : </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File </a:t>
                      </a:r>
                      <a:r>
                        <a:rPr lang="fr-FR" sz="1000" kern="1200" dirty="0" err="1"/>
                        <a:t>path</a:t>
                      </a:r>
                      <a:r>
                        <a:rPr lang="fr-FR" sz="1000" kern="1200" dirty="0"/>
                        <a:t> : </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
        <p:nvSpPr>
          <p:cNvPr id="4" name="TextBox 3">
            <a:extLst>
              <a:ext uri="{FF2B5EF4-FFF2-40B4-BE49-F238E27FC236}">
                <a16:creationId xmlns:a16="http://schemas.microsoft.com/office/drawing/2014/main" id="{52CE9C8E-6CE3-4330-B790-DCEC9C533286}"/>
              </a:ext>
            </a:extLst>
          </p:cNvPr>
          <p:cNvSpPr txBox="1"/>
          <p:nvPr/>
        </p:nvSpPr>
        <p:spPr>
          <a:xfrm>
            <a:off x="8688289" y="260648"/>
            <a:ext cx="773289" cy="400110"/>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en-US" sz="2000" b="1" dirty="0">
                <a:solidFill>
                  <a:srgbClr val="FF0000"/>
                </a:solidFill>
                <a:cs typeface="Arial" pitchFamily="34" charset="0"/>
              </a:rPr>
              <a:t>NEW</a:t>
            </a:r>
          </a:p>
        </p:txBody>
      </p:sp>
    </p:spTree>
    <p:extLst>
      <p:ext uri="{BB962C8B-B14F-4D97-AF65-F5344CB8AC3E}">
        <p14:creationId xmlns:p14="http://schemas.microsoft.com/office/powerpoint/2010/main" val="11289777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16576</TotalTime>
  <Words>6511</Words>
  <Application>Microsoft Office PowerPoint</Application>
  <PresentationFormat>Widescreen</PresentationFormat>
  <Paragraphs>1987</Paragraphs>
  <Slides>71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71</vt:i4>
      </vt:variant>
    </vt:vector>
  </HeadingPairs>
  <TitlesOfParts>
    <vt:vector size="82" baseType="lpstr">
      <vt:lpstr>Arial</vt:lpstr>
      <vt:lpstr>Bahnschrift Light</vt:lpstr>
      <vt:lpstr>Calibri</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Kevin Furet</cp:lastModifiedBy>
  <cp:revision>646</cp:revision>
  <dcterms:created xsi:type="dcterms:W3CDTF">2016-10-16T15:51:34Z</dcterms:created>
  <dcterms:modified xsi:type="dcterms:W3CDTF">2018-08-27T23:56:05Z</dcterms:modified>
</cp:coreProperties>
</file>