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6"/>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36" r:id="rId72"/>
    <p:sldId id="337" r:id="rId73"/>
    <p:sldId id="338" r:id="rId74"/>
    <p:sldId id="317" r:id="rId7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2" d="100"/>
          <a:sy n="162" d="100"/>
        </p:scale>
        <p:origin x="1884" y="17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08/01/2018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08/01/2018</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08/01/2018</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err="1"/>
              <a:t>can</a:t>
            </a:r>
            <a:r>
              <a:rPr lang="fr-FR" sz="1400" dirty="0"/>
              <a:t> </a:t>
            </a:r>
            <a:r>
              <a:rPr lang="fr-FR" sz="1400" dirty="0" err="1"/>
              <a:t>be</a:t>
            </a:r>
            <a:r>
              <a:rPr lang="fr-FR" sz="1400" dirty="0"/>
              <a:t> a business </a:t>
            </a:r>
            <a:r>
              <a:rPr lang="fr-FR" sz="1400" dirty="0" err="1"/>
              <a:t>criterion</a:t>
            </a:r>
            <a:r>
              <a:rPr lang="fr-FR" sz="1400" dirty="0"/>
              <a:t>, </a:t>
            </a:r>
            <a:r>
              <a:rPr lang="fr-FR" sz="1400" dirty="0" err="1"/>
              <a:t>technical</a:t>
            </a:r>
            <a:r>
              <a:rPr lang="fr-FR" sz="1400" dirty="0"/>
              <a:t> </a:t>
            </a:r>
            <a:r>
              <a:rPr lang="fr-FR" sz="1400" dirty="0" err="1"/>
              <a:t>criterion</a:t>
            </a:r>
            <a:r>
              <a:rPr lang="fr-FR" sz="1400" dirty="0"/>
              <a:t> or </a:t>
            </a:r>
            <a:r>
              <a:rPr lang="fr-FR" sz="1400" dirty="0" err="1"/>
              <a:t>quality</a:t>
            </a:r>
            <a:r>
              <a:rPr lang="fr-FR" sz="1400" dirty="0"/>
              <a:t> </a:t>
            </a:r>
            <a:r>
              <a:rPr lang="fr-FR" sz="1400" dirty="0" err="1"/>
              <a:t>rule</a:t>
            </a:r>
            <a:r>
              <a:rPr lang="fr-FR" sz="1400" dirty="0"/>
              <a:t>)</a:t>
            </a:r>
          </a:p>
          <a:p>
            <a:r>
              <a:rPr lang="fr-FR" sz="1400" b="1" dirty="0"/>
              <a:t>SNAPSHOT</a:t>
            </a:r>
            <a:r>
              <a:rPr lang="fr-FR" sz="1400" dirty="0"/>
              <a:t> = CURRENT | PREVIOUS (by default CURRENT)</a:t>
            </a:r>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5)</a:t>
            </a:r>
          </a:p>
          <a:p>
            <a:r>
              <a:rPr lang="fr-FR" dirty="0" err="1"/>
              <a:t>where</a:t>
            </a:r>
            <a:r>
              <a:rPr lang="fr-FR" dirty="0"/>
              <a:t> N </a:t>
            </a:r>
            <a:r>
              <a:rPr lang="fr-FR" dirty="0" err="1"/>
              <a:t>is</a:t>
            </a:r>
            <a:r>
              <a:rPr lang="fr-FR" dirty="0"/>
              <a:t> the shown </a:t>
            </a:r>
            <a:r>
              <a:rPr lang="fr-FR" dirty="0" err="1"/>
              <a:t>technology</a:t>
            </a:r>
            <a:r>
              <a:rPr lang="fr-FR" dirty="0"/>
              <a:t> count. To </a:t>
            </a:r>
            <a:r>
              <a:rPr lang="fr-FR" dirty="0" err="1"/>
              <a:t>get</a:t>
            </a:r>
            <a:r>
              <a:rPr lang="fr-FR" dirty="0"/>
              <a:t> all modules, </a:t>
            </a:r>
            <a:r>
              <a:rPr lang="fr-FR" dirty="0" err="1"/>
              <a:t>remove</a:t>
            </a:r>
            <a:r>
              <a:rPr lang="fr-FR" dirty="0"/>
              <a:t> the option ’COUNT =‘</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gridCol w="3168351">
                  <a:extLst>
                    <a:ext uri="{9D8B030D-6E8A-4147-A177-3AD203B41FA5}">
                      <a16:colId xmlns:a16="http://schemas.microsoft.com/office/drawing/2014/main" val="20004"/>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a:t>
            </a:r>
          </a:p>
          <a:p>
            <a:r>
              <a:rPr lang="en-US" dirty="0"/>
              <a:t>(by default SRC=PERF) indicates the searched business criterion type</a:t>
            </a:r>
          </a:p>
          <a:p>
            <a:r>
              <a:rPr lang="en-US" dirty="0"/>
              <a:t>MOD=N (by default MOD is null)</a:t>
            </a:r>
          </a:p>
          <a:p>
            <a:r>
              <a:rPr lang="en-US" dirty="0"/>
              <a:t>where N indicates that the searched result will be applied on the module identified by this id and on the entire snapshot if this value isn’t indicated</a:t>
            </a:r>
          </a:p>
          <a:p>
            <a:r>
              <a:rPr lang="en-US" dirty="0"/>
              <a:t>COUNT=N (by default COUNT=5)</a:t>
            </a:r>
          </a:p>
          <a:p>
            <a:r>
              <a:rPr lang="en-US"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25615242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424,COUNT=10"/>
          <p:cNvGraphicFramePr>
            <a:graphicFrameLocks noGrp="1"/>
          </p:cNvGraphicFramePr>
          <p:nvPr>
            <p:extLst>
              <p:ext uri="{D42A27DB-BD31-4B8C-83A1-F6EECF244321}">
                <p14:modId xmlns:p14="http://schemas.microsoft.com/office/powerpoint/2010/main" val="3287607060"/>
              </p:ext>
            </p:extLst>
          </p:nvPr>
        </p:nvGraphicFramePr>
        <p:xfrm>
          <a:off x="1187624" y="3717314"/>
          <a:ext cx="684076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PRI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Status</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t>added</a:t>
                      </a:r>
                      <a:endParaRPr lang="fr-FR" sz="1000" kern="1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updated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the </a:t>
            </a:r>
            <a:r>
              <a:rPr lang="en-GB" sz="1200" dirty="0" err="1"/>
              <a:t>propagatedRiskIndex</a:t>
            </a:r>
            <a:r>
              <a:rPr lang="en-GB" sz="1200" dirty="0"/>
              <a:t> is displayed. By default, BCID = 60013</a:t>
            </a:r>
            <a:br>
              <a:rPr lang="en-GB" sz="1200" dirty="0"/>
            </a:br>
            <a:r>
              <a:rPr lang="en-GB" sz="1200" dirty="0"/>
              <a:t>- </a:t>
            </a:r>
            <a:r>
              <a:rPr lang="en-GB" sz="1200" b="1" dirty="0"/>
              <a:t>ID=</a:t>
            </a:r>
            <a:r>
              <a:rPr lang="en-GB" sz="1200" dirty="0"/>
              <a:t> The Id of the quality rule for which you want to display the list of violations</a:t>
            </a:r>
            <a:br>
              <a:rPr lang="en-GB" sz="1200" dirty="0"/>
            </a:br>
            <a:r>
              <a:rPr lang="en-GB" sz="1200" dirty="0"/>
              <a:t>- </a:t>
            </a:r>
            <a:r>
              <a:rPr lang="en-GB" sz="1200" b="1" dirty="0"/>
              <a:t>COUNT=N</a:t>
            </a:r>
            <a:r>
              <a:rPr lang="en-GB" sz="1200" dirty="0"/>
              <a:t> where N indicates the top N number ; default value = 10</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Tree>
    <p:extLst>
      <p:ext uri="{BB962C8B-B14F-4D97-AF65-F5344CB8AC3E}">
        <p14:creationId xmlns:p14="http://schemas.microsoft.com/office/powerpoint/2010/main" val="383817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in </a:t>
            </a:r>
            <a:r>
              <a:rPr lang="en-US"/>
              <a:t>action plan</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ACTION_PLAN_VIOLATIONS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[36]</a:t>
            </a:r>
          </a:p>
        </p:txBody>
      </p:sp>
      <p:sp>
        <p:nvSpPr>
          <p:cNvPr id="9" name="TextBox 8"/>
          <p:cNvSpPr txBox="1"/>
          <p:nvPr/>
        </p:nvSpPr>
        <p:spPr>
          <a:xfrm>
            <a:off x="2143714" y="1818690"/>
            <a:ext cx="652450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FILTER=ADDED|SOLVED|PENDING|ALL</a:t>
            </a:r>
            <a:r>
              <a:rPr lang="en-GB" sz="1200" dirty="0"/>
              <a:t> to filter the list by the remedial action status; default is ALL</a:t>
            </a:r>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57281147"/>
              </p:ext>
            </p:extLst>
          </p:nvPr>
        </p:nvGraphicFramePr>
        <p:xfrm>
          <a:off x="827584" y="3980032"/>
          <a:ext cx="7488832" cy="10515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health factor</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VIOLATIONS_LIST</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[37]</a:t>
            </a:r>
          </a:p>
        </p:txBody>
      </p:sp>
      <p:sp>
        <p:nvSpPr>
          <p:cNvPr id="9" name="TextBox 8"/>
          <p:cNvSpPr txBox="1"/>
          <p:nvPr/>
        </p:nvSpPr>
        <p:spPr>
          <a:xfrm>
            <a:off x="2143714" y="1818690"/>
            <a:ext cx="6524504" cy="230832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BCID=60011|60012|60013|60014|60016|60017</a:t>
            </a:r>
            <a:r>
              <a:rPr lang="en-GB" sz="1200" dirty="0"/>
              <a:t> one or several ; default value = 60016 (Security)</a:t>
            </a:r>
            <a:endParaRPr lang="en-US" sz="1200" dirty="0"/>
          </a:p>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pPr marL="171450" indent="-171450">
              <a:buFontTx/>
              <a:buChar char="-"/>
            </a:pPr>
            <a:r>
              <a:rPr lang="en-GB" sz="1200" b="1" dirty="0"/>
              <a:t>FILTER=ADDED|UNCHANGED|UPDATED|ALL</a:t>
            </a:r>
            <a:r>
              <a:rPr lang="en-GB" sz="1200" dirty="0"/>
              <a:t> to filter the list by the violation status; default is ALL</a:t>
            </a:r>
          </a:p>
          <a:p>
            <a:pPr marL="171450" indent="-171450">
              <a:buFontTx/>
              <a:buChar char="-"/>
            </a:pPr>
            <a:r>
              <a:rPr lang="en-US" sz="1200" b="1" dirty="0"/>
              <a:t>VIOLATIONS=CRITICAL|ALL </a:t>
            </a:r>
            <a:r>
              <a:rPr lang="en-US" sz="1200" dirty="0"/>
              <a:t>by default, only CRITICAL violations are listed</a:t>
            </a:r>
            <a:endParaRPr lang="en-GB" sz="1200" dirty="0"/>
          </a:p>
          <a:p>
            <a:pPr marL="171450" indent="-171450">
              <a:buFontTx/>
              <a:buChar char="-"/>
            </a:pPr>
            <a:r>
              <a:rPr lang="en-US" sz="1200" b="1" dirty="0"/>
              <a:t>MODULE=</a:t>
            </a:r>
            <a:r>
              <a:rPr lang="en-US" sz="1200" b="1" dirty="0" err="1"/>
              <a:t>ModuleName</a:t>
            </a:r>
            <a:r>
              <a:rPr lang="en-US" sz="1200" dirty="0"/>
              <a:t>, parameter used to restrict the list for one module, by default violation are listed for the application</a:t>
            </a:r>
          </a:p>
          <a:p>
            <a:pPr marL="171450" indent="-171450">
              <a:buFontTx/>
              <a:buChar char="-"/>
            </a:pPr>
            <a:r>
              <a:rPr lang="en-US" sz="1200" b="1" dirty="0"/>
              <a:t>TECHNOLOGIES</a:t>
            </a:r>
            <a:r>
              <a:rPr lang="en-US" sz="1200" b="1"/>
              <a:t>=techno1|techno2</a:t>
            </a:r>
            <a:r>
              <a:rPr lang="en-US" sz="1200"/>
              <a:t>, </a:t>
            </a:r>
            <a:r>
              <a:rPr lang="en-US" sz="1200" dirty="0"/>
              <a:t>parameter used to restrict the list of violations, by default all technologies</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531583015"/>
              </p:ext>
            </p:extLst>
          </p:nvPr>
        </p:nvGraphicFramePr>
        <p:xfrm>
          <a:off x="543660" y="4419431"/>
          <a:ext cx="7964210" cy="78170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l">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Name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Status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1</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Updated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2</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unchanged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16367</TotalTime>
  <Words>6082</Words>
  <Application>Microsoft Office PowerPoint</Application>
  <PresentationFormat>On-screen Show (4:3)</PresentationFormat>
  <Paragraphs>1904</Paragraphs>
  <Slides>69</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69</vt:i4>
      </vt:variant>
    </vt:vector>
  </HeadingPairs>
  <TitlesOfParts>
    <vt:vector size="86"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839</cp:revision>
  <dcterms:created xsi:type="dcterms:W3CDTF">2013-01-22T15:43:13Z</dcterms:created>
  <dcterms:modified xsi:type="dcterms:W3CDTF">2018-01-08T13:05:12Z</dcterms:modified>
</cp:coreProperties>
</file>