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29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295" r:id="rId18"/>
    <p:sldId id="276" r:id="rId19"/>
    <p:sldId id="279" r:id="rId20"/>
    <p:sldId id="331" r:id="rId21"/>
    <p:sldId id="297" r:id="rId22"/>
    <p:sldId id="294" r:id="rId23"/>
    <p:sldId id="280" r:id="rId24"/>
    <p:sldId id="332" r:id="rId25"/>
    <p:sldId id="303" r:id="rId26"/>
    <p:sldId id="333" r:id="rId27"/>
    <p:sldId id="318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>
        <p:scale>
          <a:sx n="100" d="100"/>
          <a:sy n="100" d="100"/>
        </p:scale>
        <p:origin x="-49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446016"/>
        <c:axId val="189447552"/>
      </c:barChart>
      <c:catAx>
        <c:axId val="189446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89447552"/>
        <c:crosses val="autoZero"/>
        <c:auto val="0"/>
        <c:lblAlgn val="ctr"/>
        <c:lblOffset val="100"/>
        <c:noMultiLvlLbl val="1"/>
      </c:catAx>
      <c:valAx>
        <c:axId val="189447552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89446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513728"/>
        <c:axId val="189515264"/>
      </c:barChart>
      <c:catAx>
        <c:axId val="18951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89515264"/>
        <c:crosses val="autoZero"/>
        <c:auto val="0"/>
        <c:lblAlgn val="ctr"/>
        <c:lblOffset val="100"/>
        <c:noMultiLvlLbl val="1"/>
      </c:catAx>
      <c:valAx>
        <c:axId val="189515264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89513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89667584"/>
        <c:axId val="189714816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18966758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4816"/>
        <c:crosses val="autoZero"/>
        <c:crossBetween val="midCat"/>
        <c:minorUnit val="0.25"/>
      </c:valAx>
      <c:valAx>
        <c:axId val="1897148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758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05/10/2016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8948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</a:t>
            </a:r>
            <a:r>
              <a:rPr lang="en-US" dirty="0" smtClean="0"/>
              <a:t>[11]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18259</TotalTime>
  <Words>865</Words>
  <Application>Microsoft Office PowerPoint</Application>
  <PresentationFormat>On-screen Show (4:3)</PresentationFormat>
  <Paragraphs>268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– [9]</vt:lpstr>
      <vt:lpstr>PowerPoint Templates – Tables [11]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Damien Charlemagne</cp:lastModifiedBy>
  <cp:revision>846</cp:revision>
  <dcterms:created xsi:type="dcterms:W3CDTF">2013-01-22T15:43:13Z</dcterms:created>
  <dcterms:modified xsi:type="dcterms:W3CDTF">2016-10-05T16:28:37Z</dcterms:modified>
</cp:coreProperties>
</file>