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7"/>
  </p:notesMasterIdLst>
  <p:handoutMasterIdLst>
    <p:handoutMasterId r:id="rId78"/>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31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27" d="100"/>
          <a:sy n="127" d="100"/>
        </p:scale>
        <p:origin x="162" y="91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12/13/2018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019376248"/>
              </p:ext>
            </p:extLst>
          </p:nvPr>
        </p:nvGraphicFramePr>
        <p:xfrm>
          <a:off x="2437376" y="4337627"/>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3261572119"/>
              </p:ext>
            </p:extLst>
          </p:nvPr>
        </p:nvGraphicFramePr>
        <p:xfrm>
          <a:off x="3076330" y="2993530"/>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2747309"/>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EMOVED_VIOLATIONS_LIST;BCID=60017">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72372550"/>
              </p:ext>
            </p:extLst>
          </p:nvPr>
        </p:nvGraphicFramePr>
        <p:xfrm>
          <a:off x="2222062" y="2891081"/>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16687</TotalTime>
  <Words>6972</Words>
  <Application>Microsoft Office PowerPoint</Application>
  <PresentationFormat>Widescreen</PresentationFormat>
  <Paragraphs>2101</Paragraphs>
  <Slides>75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[41]</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673</cp:revision>
  <dcterms:created xsi:type="dcterms:W3CDTF">2016-10-16T15:51:34Z</dcterms:created>
  <dcterms:modified xsi:type="dcterms:W3CDTF">2018-12-13T10:47:45Z</dcterms:modified>
</cp:coreProperties>
</file>