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68"/>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17" r:id="rId66"/>
    <p:sldId id="318" r:id="rId6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09" d="100"/>
          <a:sy n="109" d="100"/>
        </p:scale>
        <p:origin x="108" y="13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64761280"/>
        <c:axId val="364763632"/>
      </c:radarChart>
      <c:catAx>
        <c:axId val="364761280"/>
        <c:scaling>
          <c:orientation val="minMax"/>
        </c:scaling>
        <c:delete val="0"/>
        <c:axPos val="b"/>
        <c:majorGridlines/>
        <c:numFmt formatCode="General" sourceLinked="1"/>
        <c:majorTickMark val="out"/>
        <c:minorTickMark val="none"/>
        <c:tickLblPos val="nextTo"/>
        <c:crossAx val="364763632"/>
        <c:crosses val="autoZero"/>
        <c:auto val="1"/>
        <c:lblAlgn val="ctr"/>
        <c:lblOffset val="100"/>
        <c:noMultiLvlLbl val="0"/>
      </c:catAx>
      <c:valAx>
        <c:axId val="364763632"/>
        <c:scaling>
          <c:orientation val="minMax"/>
          <c:max val="4"/>
          <c:min val="0"/>
        </c:scaling>
        <c:delete val="0"/>
        <c:axPos val="l"/>
        <c:majorGridlines/>
        <c:numFmt formatCode="General" sourceLinked="1"/>
        <c:majorTickMark val="cross"/>
        <c:minorTickMark val="none"/>
        <c:tickLblPos val="nextTo"/>
        <c:crossAx val="364761280"/>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64762848"/>
        <c:axId val="364766768"/>
      </c:radarChart>
      <c:catAx>
        <c:axId val="364762848"/>
        <c:scaling>
          <c:orientation val="minMax"/>
        </c:scaling>
        <c:delete val="0"/>
        <c:axPos val="b"/>
        <c:majorGridlines/>
        <c:numFmt formatCode="General" sourceLinked="1"/>
        <c:majorTickMark val="out"/>
        <c:minorTickMark val="none"/>
        <c:tickLblPos val="nextTo"/>
        <c:crossAx val="364766768"/>
        <c:crosses val="autoZero"/>
        <c:auto val="1"/>
        <c:lblAlgn val="ctr"/>
        <c:lblOffset val="100"/>
        <c:noMultiLvlLbl val="0"/>
      </c:catAx>
      <c:valAx>
        <c:axId val="364766768"/>
        <c:scaling>
          <c:orientation val="minMax"/>
          <c:max val="4"/>
          <c:min val="0"/>
        </c:scaling>
        <c:delete val="0"/>
        <c:axPos val="l"/>
        <c:majorGridlines/>
        <c:numFmt formatCode="General" sourceLinked="1"/>
        <c:majorTickMark val="cross"/>
        <c:minorTickMark val="none"/>
        <c:tickLblPos val="nextTo"/>
        <c:crossAx val="364762848"/>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64767552"/>
        <c:axId val="364765592"/>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64760888"/>
        <c:axId val="364767944"/>
      </c:lineChart>
      <c:catAx>
        <c:axId val="364767552"/>
        <c:scaling>
          <c:orientation val="minMax"/>
        </c:scaling>
        <c:delete val="0"/>
        <c:axPos val="b"/>
        <c:numFmt formatCode="m/d/yyyy" sourceLinked="1"/>
        <c:majorTickMark val="out"/>
        <c:minorTickMark val="none"/>
        <c:tickLblPos val="nextTo"/>
        <c:spPr>
          <a:ln w="12700" cmpd="sng"/>
        </c:spPr>
        <c:crossAx val="364765592"/>
        <c:crosses val="autoZero"/>
        <c:auto val="0"/>
        <c:lblAlgn val="ctr"/>
        <c:lblOffset val="100"/>
        <c:noMultiLvlLbl val="1"/>
      </c:catAx>
      <c:valAx>
        <c:axId val="364765592"/>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4767552"/>
        <c:crosses val="autoZero"/>
        <c:crossBetween val="midCat"/>
        <c:majorUnit val="0.5"/>
      </c:valAx>
      <c:valAx>
        <c:axId val="364767944"/>
        <c:scaling>
          <c:orientation val="minMax"/>
        </c:scaling>
        <c:delete val="0"/>
        <c:axPos val="r"/>
        <c:numFmt formatCode="General" sourceLinked="1"/>
        <c:majorTickMark val="out"/>
        <c:minorTickMark val="none"/>
        <c:tickLblPos val="nextTo"/>
        <c:crossAx val="364760888"/>
        <c:crosses val="max"/>
        <c:crossBetween val="between"/>
      </c:valAx>
      <c:dateAx>
        <c:axId val="364760888"/>
        <c:scaling>
          <c:orientation val="minMax"/>
        </c:scaling>
        <c:delete val="1"/>
        <c:axPos val="b"/>
        <c:numFmt formatCode="m/d/yyyy" sourceLinked="1"/>
        <c:majorTickMark val="out"/>
        <c:minorTickMark val="none"/>
        <c:tickLblPos val="none"/>
        <c:crossAx val="364767944"/>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64762064"/>
        <c:axId val="37027596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70273224"/>
        <c:axId val="370277928"/>
      </c:lineChart>
      <c:catAx>
        <c:axId val="364762064"/>
        <c:scaling>
          <c:orientation val="minMax"/>
        </c:scaling>
        <c:delete val="0"/>
        <c:axPos val="b"/>
        <c:numFmt formatCode="m/d/yyyy" sourceLinked="1"/>
        <c:majorTickMark val="out"/>
        <c:minorTickMark val="none"/>
        <c:tickLblPos val="nextTo"/>
        <c:crossAx val="370275968"/>
        <c:crosses val="autoZero"/>
        <c:auto val="0"/>
        <c:lblAlgn val="ctr"/>
        <c:lblOffset val="100"/>
        <c:noMultiLvlLbl val="1"/>
      </c:catAx>
      <c:valAx>
        <c:axId val="37027596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4762064"/>
        <c:crosses val="autoZero"/>
        <c:crossBetween val="midCat"/>
        <c:majorUnit val="0.5"/>
      </c:valAx>
      <c:valAx>
        <c:axId val="370277928"/>
        <c:scaling>
          <c:orientation val="minMax"/>
        </c:scaling>
        <c:delete val="0"/>
        <c:axPos val="r"/>
        <c:numFmt formatCode="General" sourceLinked="1"/>
        <c:majorTickMark val="out"/>
        <c:minorTickMark val="none"/>
        <c:tickLblPos val="nextTo"/>
        <c:crossAx val="370273224"/>
        <c:crosses val="max"/>
        <c:crossBetween val="between"/>
      </c:valAx>
      <c:dateAx>
        <c:axId val="370273224"/>
        <c:scaling>
          <c:orientation val="minMax"/>
        </c:scaling>
        <c:delete val="1"/>
        <c:axPos val="b"/>
        <c:numFmt formatCode="m/d/yyyy" sourceLinked="1"/>
        <c:majorTickMark val="out"/>
        <c:minorTickMark val="none"/>
        <c:tickLblPos val="none"/>
        <c:crossAx val="370277928"/>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70277536"/>
        <c:axId val="370279496"/>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70278712"/>
        <c:axId val="370273616"/>
      </c:lineChart>
      <c:catAx>
        <c:axId val="370277536"/>
        <c:scaling>
          <c:orientation val="minMax"/>
        </c:scaling>
        <c:delete val="0"/>
        <c:axPos val="b"/>
        <c:numFmt formatCode="m/d/yyyy" sourceLinked="1"/>
        <c:majorTickMark val="out"/>
        <c:minorTickMark val="none"/>
        <c:tickLblPos val="low"/>
        <c:spPr>
          <a:ln w="12700">
            <a:solidFill>
              <a:prstClr val="white">
                <a:lumMod val="50000"/>
              </a:prstClr>
            </a:solidFill>
          </a:ln>
        </c:spPr>
        <c:crossAx val="370279496"/>
        <c:crosses val="autoZero"/>
        <c:auto val="0"/>
        <c:lblAlgn val="ctr"/>
        <c:lblOffset val="100"/>
        <c:noMultiLvlLbl val="1"/>
      </c:catAx>
      <c:valAx>
        <c:axId val="370279496"/>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70277536"/>
        <c:crosses val="autoZero"/>
        <c:crossBetween val="between"/>
      </c:valAx>
      <c:valAx>
        <c:axId val="370273616"/>
        <c:scaling>
          <c:orientation val="minMax"/>
          <c:min val="0"/>
        </c:scaling>
        <c:delete val="0"/>
        <c:axPos val="r"/>
        <c:numFmt formatCode="#,##0" sourceLinked="1"/>
        <c:majorTickMark val="out"/>
        <c:minorTickMark val="none"/>
        <c:tickLblPos val="nextTo"/>
        <c:crossAx val="370278712"/>
        <c:crosses val="max"/>
        <c:crossBetween val="between"/>
      </c:valAx>
      <c:dateAx>
        <c:axId val="370278712"/>
        <c:scaling>
          <c:orientation val="minMax"/>
        </c:scaling>
        <c:delete val="1"/>
        <c:axPos val="b"/>
        <c:numFmt formatCode="m/d/yyyy" sourceLinked="1"/>
        <c:majorTickMark val="out"/>
        <c:minorTickMark val="none"/>
        <c:tickLblPos val="none"/>
        <c:crossAx val="37027361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64460512"/>
        <c:axId val="364461688"/>
      </c:bubbleChart>
      <c:valAx>
        <c:axId val="364460512"/>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4461688"/>
        <c:crosses val="autoZero"/>
        <c:crossBetween val="midCat"/>
        <c:minorUnit val="0.25"/>
      </c:valAx>
      <c:valAx>
        <c:axId val="36446168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4460512"/>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70274008"/>
        <c:axId val="370274400"/>
      </c:lineChart>
      <c:catAx>
        <c:axId val="370274008"/>
        <c:scaling>
          <c:orientation val="minMax"/>
        </c:scaling>
        <c:delete val="0"/>
        <c:axPos val="b"/>
        <c:numFmt formatCode="General" sourceLinked="0"/>
        <c:majorTickMark val="out"/>
        <c:minorTickMark val="none"/>
        <c:tickLblPos val="nextTo"/>
        <c:crossAx val="370274400"/>
        <c:crosses val="autoZero"/>
        <c:auto val="1"/>
        <c:lblAlgn val="ctr"/>
        <c:lblOffset val="100"/>
        <c:noMultiLvlLbl val="0"/>
      </c:catAx>
      <c:valAx>
        <c:axId val="370274400"/>
        <c:scaling>
          <c:orientation val="minMax"/>
          <c:min val="0"/>
        </c:scaling>
        <c:delete val="0"/>
        <c:axPos val="l"/>
        <c:majorGridlines/>
        <c:numFmt formatCode="General" sourceLinked="1"/>
        <c:majorTickMark val="out"/>
        <c:minorTickMark val="none"/>
        <c:tickLblPos val="nextTo"/>
        <c:crossAx val="37027400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13103672"/>
        <c:axId val="313109160"/>
      </c:lineChart>
      <c:catAx>
        <c:axId val="313103672"/>
        <c:scaling>
          <c:orientation val="minMax"/>
        </c:scaling>
        <c:delete val="0"/>
        <c:axPos val="b"/>
        <c:numFmt formatCode="General" sourceLinked="0"/>
        <c:majorTickMark val="out"/>
        <c:minorTickMark val="none"/>
        <c:tickLblPos val="nextTo"/>
        <c:crossAx val="313109160"/>
        <c:crosses val="autoZero"/>
        <c:auto val="1"/>
        <c:lblAlgn val="ctr"/>
        <c:lblOffset val="100"/>
        <c:noMultiLvlLbl val="0"/>
      </c:catAx>
      <c:valAx>
        <c:axId val="313109160"/>
        <c:scaling>
          <c:orientation val="minMax"/>
          <c:min val="0"/>
        </c:scaling>
        <c:delete val="0"/>
        <c:axPos val="l"/>
        <c:majorGridlines/>
        <c:numFmt formatCode="General" sourceLinked="1"/>
        <c:majorTickMark val="out"/>
        <c:minorTickMark val="none"/>
        <c:tickLblPos val="nextTo"/>
        <c:crossAx val="313103672"/>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02/02/2016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57</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02/02/2016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02/02/2016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ADG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MEASUREMENT_ADG_WEBSITE</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http://host/ADG</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42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dirty="0" smtClean="0"/>
              <a:t>PAR=BC-ID where BC-ID indicates the id of the business criterion </a:t>
            </a:r>
            <a:endParaRPr lang="en-US" dirty="0"/>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3585747675"/>
              </p:ext>
            </p:extLst>
          </p:nvPr>
        </p:nvGraphicFramePr>
        <p:xfrm>
          <a:off x="1835696" y="2924944"/>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[18]</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19]</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[22]</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[23]</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[25]</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26]</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[27]</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[28]</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[29]</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[30]</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[31]</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[32]</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61</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a:t>
            </a:r>
            <a:r>
              <a:rPr lang="en-US" smtClean="0"/>
              <a:t>33]</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22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15915</TotalTime>
  <Words>4164</Words>
  <Application>Microsoft Office PowerPoint</Application>
  <PresentationFormat>On-screen Show (4:3)</PresentationFormat>
  <Paragraphs>1730</Paragraphs>
  <Slides>61</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61</vt:i4>
      </vt:variant>
    </vt:vector>
  </HeadingPairs>
  <TitlesOfParts>
    <vt:vector size="78"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745</cp:revision>
  <dcterms:created xsi:type="dcterms:W3CDTF">2013-01-22T15:43:13Z</dcterms:created>
  <dcterms:modified xsi:type="dcterms:W3CDTF">2016-02-02T11:55:49Z</dcterms:modified>
</cp:coreProperties>
</file>