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sldIdLst>
    <p:sldId id="268" r:id="rId7"/>
    <p:sldId id="267" r:id="rId8"/>
    <p:sldId id="260" r:id="rId9"/>
    <p:sldId id="263" r:id="rId10"/>
    <p:sldId id="265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761"/>
    <a:srgbClr val="F54C09"/>
    <a:srgbClr val="FA1B04"/>
    <a:srgbClr val="42907D"/>
    <a:srgbClr val="9BBB59"/>
    <a:srgbClr val="E6E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908"/>
          <c:y val="0.12779902512185976"/>
          <c:w val="0.44563988115612629"/>
          <c:h val="0.7318481868798415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  <a:prstDash val="lgDash"/>
            </a:ln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320376"/>
        <c:axId val="470310576"/>
      </c:radarChart>
      <c:catAx>
        <c:axId val="470320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70310576"/>
        <c:crosses val="autoZero"/>
        <c:auto val="1"/>
        <c:lblAlgn val="ctr"/>
        <c:lblOffset val="100"/>
        <c:noMultiLvlLbl val="0"/>
      </c:catAx>
      <c:valAx>
        <c:axId val="470310576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70320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720890915502133"/>
          <c:y val="0.49796390144685387"/>
          <c:w val="0.38572676707418985"/>
          <c:h val="0.34506155298984414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 ($)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 ($)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310184"/>
        <c:axId val="470321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Debt ($)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470000</c:v>
                </c:pt>
                <c:pt idx="1">
                  <c:v>480000</c:v>
                </c:pt>
                <c:pt idx="2">
                  <c:v>490000</c:v>
                </c:pt>
                <c:pt idx="3">
                  <c:v>480000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321944"/>
        <c:axId val="470314104"/>
      </c:lineChart>
      <c:catAx>
        <c:axId val="470310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0321160"/>
        <c:crosses val="autoZero"/>
        <c:auto val="0"/>
        <c:lblAlgn val="ctr"/>
        <c:lblOffset val="100"/>
        <c:noMultiLvlLbl val="1"/>
      </c:catAx>
      <c:valAx>
        <c:axId val="47032116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0310184"/>
        <c:crosses val="autoZero"/>
        <c:crossBetween val="between"/>
      </c:valAx>
      <c:valAx>
        <c:axId val="470314104"/>
        <c:scaling>
          <c:orientation val="minMax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0321944"/>
        <c:crosses val="max"/>
        <c:crossBetween val="between"/>
      </c:valAx>
      <c:dateAx>
        <c:axId val="4703219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one"/>
        <c:crossAx val="470314104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>
        <c:manualLayout>
          <c:xMode val="edge"/>
          <c:yMode val="edge"/>
          <c:x val="0.74417271598500423"/>
          <c:y val="0.68998065871468828"/>
          <c:w val="0.2545674965224477"/>
          <c:h val="0.19724702305804406"/>
        </c:manualLayout>
      </c:layout>
      <c:overlay val="0"/>
      <c:txPr>
        <a:bodyPr/>
        <a:lstStyle/>
        <a:p>
          <a:pPr>
            <a:defRPr sz="11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01/02/2016</a:t>
            </a:fld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AFP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216488"/>
            <a:ext cx="2020824" cy="2020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4214621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RELIABILITY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 descr="TEXT;APPLICATION_RULE;ID=60013"/>
          <p:cNvSpPr txBox="1"/>
          <p:nvPr/>
        </p:nvSpPr>
        <p:spPr>
          <a:xfrm>
            <a:off x="971600" y="51032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Rob.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CAST - Report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Generator</a:t>
            </a:r>
            <a:r>
              <a:rPr kumimoji="0" lang="fr-FR" sz="240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-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Summary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eport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samples</a:t>
            </a:r>
            <a:endParaRPr kumimoji="0" 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4216488"/>
            <a:ext cx="2020824" cy="20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4214621"/>
            <a:ext cx="202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CODE PERFORMANCE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 descr="TEXT;APPLICATION_RULE;ID=60014"/>
          <p:cNvSpPr txBox="1"/>
          <p:nvPr/>
        </p:nvSpPr>
        <p:spPr>
          <a:xfrm>
            <a:off x="4012388" y="51032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6056" y="1484784"/>
            <a:ext cx="2016223" cy="2020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055" y="15567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QUALITY INDEX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TextBox 12" descr="TEXT;APPLICATION_RULE;ID=60017"/>
          <p:cNvSpPr txBox="1"/>
          <p:nvPr/>
        </p:nvSpPr>
        <p:spPr>
          <a:xfrm>
            <a:off x="6818103" y="2414959"/>
            <a:ext cx="1792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TQI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4209" y="4211888"/>
            <a:ext cx="2020824" cy="2020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30353" y="4214621"/>
            <a:ext cx="202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SECURITY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TextBox 15" descr="TEXT;APPLICATION_RULE;ID=60016"/>
          <p:cNvSpPr txBox="1"/>
          <p:nvPr/>
        </p:nvSpPr>
        <p:spPr>
          <a:xfrm>
            <a:off x="6892708" y="50986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698" y="1268760"/>
            <a:ext cx="5040559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2642" y="171193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Application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TextBox 18" descr="TEXT;APPLICATION_NAME"/>
          <p:cNvSpPr txBox="1"/>
          <p:nvPr/>
        </p:nvSpPr>
        <p:spPr>
          <a:xfrm>
            <a:off x="2597151" y="1700808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 err="1"/>
              <a:t>ApplicationName</a:t>
            </a:r>
            <a:endParaRPr lang="fr-FR" sz="1800" dirty="0"/>
          </a:p>
        </p:txBody>
      </p:sp>
      <p:sp>
        <p:nvSpPr>
          <p:cNvPr id="20" name="TextBox 19" descr="TEXT;LAST_SNAPSHOT_VERSION"/>
          <p:cNvSpPr txBox="1"/>
          <p:nvPr/>
        </p:nvSpPr>
        <p:spPr>
          <a:xfrm>
            <a:off x="2597151" y="2063629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/>
              <a:t>version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697" y="1268760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ID Card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TextBox 21" descr="TEXT;APPLICATION_SIZE_TYPE"/>
          <p:cNvSpPr txBox="1"/>
          <p:nvPr/>
        </p:nvSpPr>
        <p:spPr>
          <a:xfrm>
            <a:off x="2597151" y="2789271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SizeType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642" y="27498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Size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642" y="30957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Quality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Box 24" descr="TEXT;APPLICATION_QUALITY_TYPE"/>
          <p:cNvSpPr txBox="1"/>
          <p:nvPr/>
        </p:nvSpPr>
        <p:spPr>
          <a:xfrm>
            <a:off x="2597151" y="3152090"/>
            <a:ext cx="288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Q</a:t>
            </a:r>
            <a:r>
              <a:rPr lang="fr-FR" sz="2000" b="1" dirty="0" err="1" smtClean="0">
                <a:solidFill>
                  <a:schemeClr val="bg1"/>
                </a:solidFill>
              </a:rPr>
              <a:t>ualityType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642" y="2057889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Current</a:t>
            </a:r>
            <a:r>
              <a:rPr lang="fr-FR" dirty="0" smtClean="0">
                <a:solidFill>
                  <a:schemeClr val="bg1"/>
                </a:solidFill>
              </a:rPr>
              <a:t> Version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42" y="240384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Previous</a:t>
            </a:r>
            <a:r>
              <a:rPr lang="fr-FR" dirty="0" smtClean="0">
                <a:solidFill>
                  <a:schemeClr val="bg1"/>
                </a:solidFill>
              </a:rPr>
              <a:t> Version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TextBox 27" descr="TEXT;PREVIOUS_SNAPSHOT_VERSION"/>
          <p:cNvSpPr txBox="1"/>
          <p:nvPr/>
        </p:nvSpPr>
        <p:spPr>
          <a:xfrm>
            <a:off x="2605710" y="2426450"/>
            <a:ext cx="28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versionNumber</a:t>
            </a:r>
          </a:p>
        </p:txBody>
      </p:sp>
    </p:spTree>
    <p:extLst>
      <p:ext uri="{BB962C8B-B14F-4D97-AF65-F5344CB8AC3E}">
        <p14:creationId xmlns:p14="http://schemas.microsoft.com/office/powerpoint/2010/main" val="29823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330312" y="4077072"/>
            <a:ext cx="4320811" cy="221719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325852" y="4077073"/>
            <a:ext cx="3742092" cy="2217197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260648"/>
            <a:ext cx="8326635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323528" y="1284726"/>
            <a:ext cx="3718894" cy="24323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3340181307"/>
              </p:ext>
            </p:extLst>
          </p:nvPr>
        </p:nvGraphicFramePr>
        <p:xfrm>
          <a:off x="574218" y="4540479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10773"/>
              </p:ext>
            </p:extLst>
          </p:nvPr>
        </p:nvGraphicFramePr>
        <p:xfrm>
          <a:off x="414312" y="1819224"/>
          <a:ext cx="3365600" cy="179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016"/>
                <a:gridCol w="2200584"/>
              </a:tblGrid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kLOCs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SQL Art.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Tables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330311" y="1291778"/>
            <a:ext cx="4320812" cy="242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34128" y="3306470"/>
            <a:ext cx="443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 smtClean="0">
                <a:hlinkClick r:id="rId3"/>
              </a:rPr>
              <a:t>OMG</a:t>
            </a:r>
            <a:r>
              <a:rPr lang="fr-FR" sz="1400" dirty="0" smtClean="0"/>
              <a:t> – </a:t>
            </a:r>
            <a:r>
              <a:rPr lang="fr-FR" sz="1400" dirty="0" err="1" smtClean="0"/>
              <a:t>Compliant</a:t>
            </a:r>
            <a:r>
              <a:rPr lang="fr-FR" sz="1400" dirty="0" smtClean="0"/>
              <a:t> </a:t>
            </a:r>
            <a:r>
              <a:rPr lang="fr-FR" sz="1400" dirty="0" err="1" smtClean="0"/>
              <a:t>Automated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Point</a:t>
            </a:r>
            <a:endParaRPr lang="fr-F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59669" y="229835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Transaction </a:t>
            </a:r>
            <a:r>
              <a:rPr lang="fr-FR" sz="1600" dirty="0" err="1" smtClean="0">
                <a:solidFill>
                  <a:schemeClr val="bg1"/>
                </a:solidFill>
              </a:rPr>
              <a:t>Functions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7397860" y="2284940"/>
            <a:ext cx="102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NbTF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9669" y="280241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Data </a:t>
            </a:r>
            <a:r>
              <a:rPr lang="fr-FR" sz="1600" dirty="0" err="1" smtClean="0">
                <a:solidFill>
                  <a:schemeClr val="bg1"/>
                </a:solidFill>
              </a:rPr>
              <a:t>Functions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7397860" y="2723314"/>
            <a:ext cx="102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NbDF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35" name="TextBox 34" descr="TEXT;APPLICATION_RULE;ID=10202"/>
          <p:cNvSpPr txBox="1"/>
          <p:nvPr/>
        </p:nvSpPr>
        <p:spPr>
          <a:xfrm>
            <a:off x="7397860" y="1859219"/>
            <a:ext cx="120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AFP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9669" y="1806956"/>
            <a:ext cx="266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Automated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813" y="4125934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ENHANCEMENT FUNCTION POINTS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4355976" y="50599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Modified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5976" y="5466711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Deleted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2" name="TextBox 51" descr="TEXT;APPLICATION_RULE;ID=10300"/>
          <p:cNvSpPr txBox="1"/>
          <p:nvPr/>
        </p:nvSpPr>
        <p:spPr>
          <a:xfrm>
            <a:off x="7394167" y="4705400"/>
            <a:ext cx="121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Added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5976" y="4653137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Added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4" name="TextBox 53" descr="TEXT;APPLICATION_RULE;ID=10310"/>
          <p:cNvSpPr txBox="1"/>
          <p:nvPr/>
        </p:nvSpPr>
        <p:spPr>
          <a:xfrm>
            <a:off x="7380313" y="507454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Modified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5" name="TextBox 54" descr="TEXT;APPLICATION_RULE;ID=10320"/>
          <p:cNvSpPr txBox="1"/>
          <p:nvPr/>
        </p:nvSpPr>
        <p:spPr>
          <a:xfrm>
            <a:off x="7380313" y="5443693"/>
            <a:ext cx="122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Deleted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142" y="1315168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SIZE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527" y="4099139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4355976" y="1340768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FUNCTIONAL SIZE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4790348" y="3789040"/>
            <a:ext cx="3454060" cy="214811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1560" y="1340768"/>
            <a:ext cx="7776864" cy="2124236"/>
          </a:xfrm>
          <a:prstGeom prst="rect">
            <a:avLst/>
          </a:prstGeom>
          <a:solidFill>
            <a:srgbClr val="F54C09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673404" y="3844270"/>
            <a:ext cx="3466548" cy="21138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67870"/>
              </p:ext>
            </p:extLst>
          </p:nvPr>
        </p:nvGraphicFramePr>
        <p:xfrm>
          <a:off x="971603" y="1892565"/>
          <a:ext cx="7153970" cy="13085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32726"/>
                <a:gridCol w="978684"/>
                <a:gridCol w="928730"/>
                <a:gridCol w="927640"/>
                <a:gridCol w="928730"/>
                <a:gridCol w="928730"/>
                <a:gridCol w="928730"/>
              </a:tblGrid>
              <a:tr h="314706">
                <a:tc>
                  <a:txBody>
                    <a:bodyPr/>
                    <a:lstStyle/>
                    <a:p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TQI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Robu.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Perf.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Secu.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Trans.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Chang.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2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Variation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4451"/>
              </p:ext>
            </p:extLst>
          </p:nvPr>
        </p:nvGraphicFramePr>
        <p:xfrm>
          <a:off x="844034" y="4333557"/>
          <a:ext cx="3079894" cy="147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17"/>
                <a:gridCol w="1146877"/>
              </a:tblGrid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Critical Violations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per Files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Per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Complex Objects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with violations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9270" y="1389629"/>
            <a:ext cx="33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HEALTH FACTORS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3858125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VIOLATION STATISTICS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987350803"/>
              </p:ext>
            </p:extLst>
          </p:nvPr>
        </p:nvGraphicFramePr>
        <p:xfrm>
          <a:off x="5066425" y="3920928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323527" y="1090495"/>
            <a:ext cx="8712969" cy="309634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303312" y="4293097"/>
            <a:ext cx="5924872" cy="2016223"/>
          </a:xfrm>
          <a:prstGeom prst="roundRect">
            <a:avLst>
              <a:gd name="adj" fmla="val 0"/>
            </a:avLst>
          </a:prstGeom>
          <a:solidFill>
            <a:srgbClr val="42907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COUNT=5,BC-ID=60017&#10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68821"/>
              </p:ext>
            </p:extLst>
          </p:nvPr>
        </p:nvGraphicFramePr>
        <p:xfrm>
          <a:off x="447328" y="4806442"/>
          <a:ext cx="5472608" cy="128685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764632"/>
                <a:gridCol w="1707976"/>
              </a:tblGrid>
              <a:tr h="25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Rule1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Rule2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Rule3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Rule4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Rule5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3312" y="4293097"/>
            <a:ext cx="32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CRITICAL VIOLATIONS for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084" y="1124744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DEBT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1" name="Chart 40" descr="GRAPH;TREND_TECH_DEBT"/>
          <p:cNvGraphicFramePr/>
          <p:nvPr>
            <p:extLst>
              <p:ext uri="{D42A27DB-BD31-4B8C-83A1-F6EECF244321}">
                <p14:modId xmlns:p14="http://schemas.microsoft.com/office/powerpoint/2010/main" val="1279423700"/>
              </p:ext>
            </p:extLst>
          </p:nvPr>
        </p:nvGraphicFramePr>
        <p:xfrm>
          <a:off x="971600" y="1628800"/>
          <a:ext cx="7160012" cy="26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TEXT;LAST_SNAPSHOT_VERSION"/>
          <p:cNvSpPr txBox="1"/>
          <p:nvPr/>
        </p:nvSpPr>
        <p:spPr>
          <a:xfrm>
            <a:off x="3269016" y="4293097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2803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544" y="1196752"/>
            <a:ext cx="8042747" cy="3024336"/>
          </a:xfrm>
          <a:prstGeom prst="rect">
            <a:avLst/>
          </a:prstGeom>
          <a:solidFill>
            <a:srgbClr val="654761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 descr="TABLE;ACTION_PLA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6557"/>
              </p:ext>
            </p:extLst>
          </p:nvPr>
        </p:nvGraphicFramePr>
        <p:xfrm>
          <a:off x="561702" y="1609385"/>
          <a:ext cx="7826722" cy="244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1800200"/>
                <a:gridCol w="1706042"/>
              </a:tblGrid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err="1" smtClean="0">
                          <a:solidFill>
                            <a:schemeClr val="bg1"/>
                          </a:solidFill>
                        </a:rPr>
                        <a:t>Still</a:t>
                      </a: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 Violation </a:t>
                      </a:r>
                      <a:r>
                        <a:rPr lang="fr-FR" sz="1200" kern="1200" baseline="0" dirty="0" smtClean="0">
                          <a:solidFill>
                            <a:schemeClr val="bg1"/>
                          </a:solidFill>
                        </a:rPr>
                        <a:t>(#)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New Violation</a:t>
                      </a:r>
                      <a:r>
                        <a:rPr lang="fr-FR" sz="1200" kern="1200" baseline="0" dirty="0" smtClean="0">
                          <a:solidFill>
                            <a:schemeClr val="bg1"/>
                          </a:solidFill>
                        </a:rPr>
                        <a:t> (#)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2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7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349821" y="260648"/>
            <a:ext cx="8326635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196752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ACTION PLAN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4509120"/>
            <a:ext cx="8042747" cy="1592744"/>
          </a:xfrm>
          <a:prstGeom prst="rect">
            <a:avLst/>
          </a:prstGeom>
          <a:ln>
            <a:solidFill>
              <a:srgbClr val="654761"/>
            </a:solidFill>
          </a:ln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200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RECOMMENDATIONS</a:t>
            </a:r>
            <a:endParaRPr lang="en-US" sz="20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2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en-US" sz="20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435</TotalTime>
  <Words>254</Words>
  <Application>Microsoft Office PowerPoint</Application>
  <PresentationFormat>On-screen Show (4:3)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</dc:creator>
  <cp:lastModifiedBy>Aurore Eteve</cp:lastModifiedBy>
  <cp:revision>179</cp:revision>
  <dcterms:created xsi:type="dcterms:W3CDTF">2013-01-22T15:43:13Z</dcterms:created>
  <dcterms:modified xsi:type="dcterms:W3CDTF">2016-02-01T12:00:30Z</dcterms:modified>
</cp:coreProperties>
</file>