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45" d="100"/>
          <a:sy n="145" d="100"/>
        </p:scale>
        <p:origin x="114" y="50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9/10/2019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9206748" y="1520626"/>
            <a:ext cx="1526380" cy="338554"/>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16800</TotalTime>
  <Words>7661</Words>
  <Application>Microsoft Office PowerPoint</Application>
  <PresentationFormat>Widescreen</PresentationFormat>
  <Paragraphs>2270</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Bahnschrift Light</vt:lpstr>
      <vt:lpstr>Open Sans</vt:lpstr>
      <vt:lpstr>Arial</vt:lpstr>
      <vt:lpstr>Calibri</vt:lpstr>
      <vt:lpstr>Courier New</vt:lpstr>
      <vt:lpstr>Gotham Book</vt:lpstr>
      <vt:lpstr>Gotham Light</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704</cp:revision>
  <dcterms:created xsi:type="dcterms:W3CDTF">2016-10-16T15:51:34Z</dcterms:created>
  <dcterms:modified xsi:type="dcterms:W3CDTF">2019-09-10T14:20:28Z</dcterms:modified>
</cp:coreProperties>
</file>