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3"/>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17" r:id="rId7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6" autoAdjust="0"/>
    <p:restoredTop sz="94660"/>
  </p:normalViewPr>
  <p:slideViewPr>
    <p:cSldViewPr>
      <p:cViewPr varScale="1">
        <p:scale>
          <a:sx n="163" d="100"/>
          <a:sy n="163" d="100"/>
        </p:scale>
        <p:origin x="185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06/03/2017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06/03/2017</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06/03/2017</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06/03/2017</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06/03/2017</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06/03/2017</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06/03/2017</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06/03/2017</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06/03/2017</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06/03/2017</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06/03/2017</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06/03/2017</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err="1"/>
              <a:t>can</a:t>
            </a:r>
            <a:r>
              <a:rPr lang="fr-FR" sz="1400" dirty="0"/>
              <a:t> </a:t>
            </a:r>
            <a:r>
              <a:rPr lang="fr-FR" sz="1400" dirty="0" err="1"/>
              <a:t>be</a:t>
            </a:r>
            <a:r>
              <a:rPr lang="fr-FR" sz="1400" dirty="0"/>
              <a:t> a business </a:t>
            </a:r>
            <a:r>
              <a:rPr lang="fr-FR" sz="1400" dirty="0" err="1"/>
              <a:t>criterion</a:t>
            </a:r>
            <a:r>
              <a:rPr lang="fr-FR" sz="1400" dirty="0"/>
              <a:t>, </a:t>
            </a:r>
            <a:r>
              <a:rPr lang="fr-FR" sz="1400" dirty="0" err="1"/>
              <a:t>technical</a:t>
            </a:r>
            <a:r>
              <a:rPr lang="fr-FR" sz="1400" dirty="0"/>
              <a:t> </a:t>
            </a:r>
            <a:r>
              <a:rPr lang="fr-FR" sz="1400" dirty="0" err="1"/>
              <a:t>criterion</a:t>
            </a:r>
            <a:r>
              <a:rPr lang="fr-FR" sz="1400" dirty="0"/>
              <a:t> or </a:t>
            </a:r>
            <a:r>
              <a:rPr lang="fr-FR" sz="1400" dirty="0" err="1"/>
              <a:t>quality</a:t>
            </a:r>
            <a:r>
              <a:rPr lang="fr-FR" sz="1400" dirty="0"/>
              <a:t> </a:t>
            </a:r>
            <a:r>
              <a:rPr lang="fr-FR" sz="1400" dirty="0" err="1"/>
              <a:t>rule</a:t>
            </a:r>
            <a:r>
              <a:rPr lang="fr-FR" sz="1400" dirty="0"/>
              <a:t>)</a:t>
            </a:r>
          </a:p>
          <a:p>
            <a:r>
              <a:rPr lang="fr-FR" sz="1400" b="1" dirty="0"/>
              <a:t>SNAPSHOT</a:t>
            </a:r>
            <a:r>
              <a:rPr lang="fr-FR" sz="1400" dirty="0"/>
              <a:t> = CURRENT | PREVIOUS (by default CURRENT)</a:t>
            </a:r>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a:t>Results</a:t>
            </a:r>
            <a:endParaRPr lang="fr-FR" dirty="0"/>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EXPR=b/a, (operators can be +, -, *, / , (, ) )</a:t>
            </a:r>
          </a:p>
          <a:p>
            <a:r>
              <a:rPr lang="en-US" sz="1100" dirty="0"/>
              <a:t>- a=67010,</a:t>
            </a:r>
          </a:p>
          <a:p>
            <a:r>
              <a:rPr lang="en-US" sz="1100" dirty="0"/>
              <a:t>- b=67011,</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0,b=67011,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can have as number of parameters as you want (</a:t>
            </a:r>
            <a:r>
              <a:rPr lang="en-GB" sz="1100" dirty="0" err="1"/>
              <a:t>theorical</a:t>
            </a:r>
            <a:r>
              <a:rPr lang="en-GB" sz="1100" dirty="0"/>
              <a:t> limit is 16383…).</a:t>
            </a:r>
            <a:endParaRPr lang="en-US" sz="1100" dirty="0"/>
          </a:p>
          <a:p>
            <a:r>
              <a:rPr lang="en-GB" sz="1100" dirty="0"/>
              <a:t>The format of return value is explained here : </a:t>
            </a:r>
            <a:r>
              <a:rPr lang="en-GB" sz="1100" dirty="0">
                <a:hlinkClick r:id="rId2"/>
              </a:rPr>
              <a:t>https://msdn.microsoft.com/en-us/library/dwhawy9k.aspx</a:t>
            </a:r>
            <a:r>
              <a:rPr lang="en-GB" sz="1100" dirty="0"/>
              <a:t>, with examples for double here : </a:t>
            </a:r>
            <a:r>
              <a:rPr lang="en-GB" sz="1100" dirty="0">
                <a:hlinkClick r:id="rId3"/>
              </a:rPr>
              <a:t>https://msdn.microsoft.com/en-us/library/kfsatb94.aspx</a:t>
            </a:r>
            <a:r>
              <a:rPr lang="en-GB" sz="1100" dirty="0"/>
              <a:t> ), 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(by default COUNT </a:t>
            </a:r>
            <a:r>
              <a:rPr lang="fr-FR" sz="1600" dirty="0" err="1"/>
              <a:t>is</a:t>
            </a:r>
            <a:r>
              <a:rPr lang="fr-FR" sz="1600" dirty="0"/>
              <a:t> </a:t>
            </a:r>
            <a:r>
              <a:rPr lang="fr-FR" sz="1600" dirty="0" err="1"/>
              <a:t>null</a:t>
            </a:r>
            <a:r>
              <a:rPr lang="fr-FR" sz="1600" dirty="0"/>
              <a:t>)</a:t>
            </a:r>
          </a:p>
          <a:p>
            <a:r>
              <a:rPr lang="fr-FR" sz="1600" dirty="0" err="1"/>
              <a:t>where</a:t>
            </a:r>
            <a:r>
              <a:rPr lang="fr-FR" sz="1600" dirty="0"/>
              <a:t> 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is th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5)</a:t>
            </a:r>
          </a:p>
          <a:p>
            <a:r>
              <a:rPr lang="fr-FR" dirty="0" err="1"/>
              <a:t>where</a:t>
            </a:r>
            <a:r>
              <a:rPr lang="fr-FR" dirty="0"/>
              <a:t> N is th shown </a:t>
            </a:r>
            <a:r>
              <a:rPr lang="fr-FR" dirty="0" err="1"/>
              <a:t>technology</a:t>
            </a:r>
            <a:r>
              <a:rPr lang="fr-FR" dirty="0"/>
              <a:t> count. To </a:t>
            </a:r>
            <a:r>
              <a:rPr lang="fr-FR" dirty="0" err="1"/>
              <a:t>get</a:t>
            </a:r>
            <a:r>
              <a:rPr lang="fr-FR" dirty="0"/>
              <a:t> all modules, </a:t>
            </a:r>
            <a:r>
              <a:rPr lang="fr-FR" dirty="0" err="1"/>
              <a:t>remove</a:t>
            </a:r>
            <a:r>
              <a:rPr lang="fr-FR" dirty="0"/>
              <a:t> the option ’COUNT =‘</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is th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gridCol w="3168351">
                  <a:extLst>
                    <a:ext uri="{9D8B030D-6E8A-4147-A177-3AD203B41FA5}">
                      <a16:colId xmlns:a16="http://schemas.microsoft.com/office/drawing/2014/main" val="20004"/>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a:t>
            </a:r>
          </a:p>
          <a:p>
            <a:r>
              <a:rPr lang="en-US" dirty="0"/>
              <a:t>(by default SRC=PERF) indicates the searched business criterion type</a:t>
            </a:r>
          </a:p>
          <a:p>
            <a:r>
              <a:rPr lang="en-US" dirty="0"/>
              <a:t>MOD=N (by default MOD is null)</a:t>
            </a:r>
          </a:p>
          <a:p>
            <a:r>
              <a:rPr lang="en-US" dirty="0"/>
              <a:t>where N indicates that the searched result will be applied on the module identified by this id and on the entire snapshot if this value isn’t indicated</a:t>
            </a:r>
          </a:p>
          <a:p>
            <a:r>
              <a:rPr lang="en-US" dirty="0"/>
              <a:t>COUNT=N (by default COUNT=5)</a:t>
            </a:r>
          </a:p>
          <a:p>
            <a:r>
              <a:rPr lang="en-US"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25615242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16140</TotalTime>
  <Words>5733</Words>
  <Application>Microsoft Office PowerPoint</Application>
  <PresentationFormat>On-screen Show (4:3)</PresentationFormat>
  <Paragraphs>1818</Paragraphs>
  <Slides>66</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66</vt:i4>
      </vt:variant>
    </vt:vector>
  </HeadingPairs>
  <TitlesOfParts>
    <vt:vector size="83"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806</cp:revision>
  <dcterms:created xsi:type="dcterms:W3CDTF">2013-01-22T15:43:13Z</dcterms:created>
  <dcterms:modified xsi:type="dcterms:W3CDTF">2017-03-06T13:08:36Z</dcterms:modified>
</cp:coreProperties>
</file>