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28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295" r:id="rId18"/>
    <p:sldId id="276" r:id="rId19"/>
    <p:sldId id="279" r:id="rId20"/>
    <p:sldId id="331" r:id="rId21"/>
    <p:sldId id="297" r:id="rId22"/>
    <p:sldId id="294" r:id="rId23"/>
    <p:sldId id="280" r:id="rId24"/>
    <p:sldId id="284" r:id="rId25"/>
    <p:sldId id="303" r:id="rId26"/>
    <p:sldId id="31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149312"/>
        <c:axId val="227150848"/>
      </c:barChart>
      <c:catAx>
        <c:axId val="22714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27150848"/>
        <c:crosses val="autoZero"/>
        <c:auto val="0"/>
        <c:lblAlgn val="ctr"/>
        <c:lblOffset val="100"/>
        <c:noMultiLvlLbl val="1"/>
      </c:catAx>
      <c:valAx>
        <c:axId val="227150848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227149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368320"/>
        <c:axId val="227370112"/>
      </c:barChart>
      <c:catAx>
        <c:axId val="227368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27370112"/>
        <c:crosses val="autoZero"/>
        <c:auto val="0"/>
        <c:lblAlgn val="ctr"/>
        <c:lblOffset val="100"/>
        <c:noMultiLvlLbl val="1"/>
      </c:catAx>
      <c:valAx>
        <c:axId val="227370112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227368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227469184"/>
        <c:axId val="227491840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22746918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491840"/>
        <c:crosses val="autoZero"/>
        <c:crossBetween val="midCat"/>
        <c:minorUnit val="0.25"/>
      </c:valAx>
      <c:valAx>
        <c:axId val="227491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46918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30/08/2016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256584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/>
              <a:t>Total Quality Score by Critical </a:t>
            </a:r>
            <a:r>
              <a:rPr lang="en-US" sz="1800" dirty="0" smtClean="0"/>
              <a:t>Violations/LoC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41277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6294" y="141277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8009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672882"/>
              </p:ext>
            </p:extLst>
          </p:nvPr>
        </p:nvGraphicFramePr>
        <p:xfrm>
          <a:off x="827584" y="2156309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20266" y="1798943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42148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Only working with </a:t>
            </a:r>
            <a:r>
              <a:rPr lang="en-US" b="1" u="sng" dirty="0" err="1" smtClean="0">
                <a:solidFill>
                  <a:srgbClr val="FF0000"/>
                </a:solidFill>
              </a:rPr>
              <a:t>Powerpoint</a:t>
            </a:r>
            <a:r>
              <a:rPr lang="en-US" b="1" u="sng" dirty="0" smtClean="0">
                <a:solidFill>
                  <a:srgbClr val="FF0000"/>
                </a:solidFill>
              </a:rPr>
              <a:t> 2013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13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57299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60741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Score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b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Score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Assessment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average score using latest snapshot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[</a:t>
            </a:r>
            <a:r>
              <a:rPr lang="en-US" dirty="0" smtClean="0"/>
              <a:t>35]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16812</TotalTime>
  <Words>758</Words>
  <Application>Microsoft Office PowerPoint</Application>
  <PresentationFormat>On-screen Show (4:3)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[35]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Damien Charlemagne</cp:lastModifiedBy>
  <cp:revision>836</cp:revision>
  <dcterms:created xsi:type="dcterms:W3CDTF">2013-01-22T15:43:13Z</dcterms:created>
  <dcterms:modified xsi:type="dcterms:W3CDTF">2016-08-30T16:50:25Z</dcterms:modified>
</cp:coreProperties>
</file>