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3"/>
  </p:notesMasterIdLst>
  <p:handoutMasterIdLst>
    <p:handoutMasterId r:id="rId7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339" r:id="rId71"/>
    <p:sldId id="3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339"/>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3" d="100"/>
          <a:sy n="163" d="100"/>
        </p:scale>
        <p:origin x="282" y="12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8/30/2018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CEB78A9-B42A-4734-B332-E5388265E444}"/>
              </a:ext>
            </a:extLst>
          </p:cNvPr>
          <p:cNvGrpSpPr/>
          <p:nvPr/>
        </p:nvGrpSpPr>
        <p:grpSpPr>
          <a:xfrm>
            <a:off x="1955882" y="1277997"/>
            <a:ext cx="8343878" cy="4771111"/>
            <a:chOff x="1955882" y="908720"/>
            <a:chExt cx="8343878" cy="4771111"/>
          </a:xfrm>
        </p:grpSpPr>
        <p:sp>
          <p:nvSpPr>
            <p:cNvPr id="6" name="Rounded Rectangle 5"/>
            <p:cNvSpPr/>
            <p:nvPr/>
          </p:nvSpPr>
          <p:spPr>
            <a:xfrm>
              <a:off x="2008834" y="908720"/>
              <a:ext cx="8157600" cy="4771111"/>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 with bookmarks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QUALITY_RULE_VIOLATIONS_BOOKMARKS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ID=</a:t>
              </a:r>
              <a:r>
                <a:rPr lang="en-GB" sz="1050" dirty="0"/>
                <a:t> The Id of the quality rule for which you want to display the list of violations. By default, ID=7788 (Avoid empty catch block)</a:t>
              </a:r>
              <a:br>
                <a:rPr lang="en-GB" sz="1050" dirty="0"/>
              </a:br>
              <a:r>
                <a:rPr lang="en-GB" sz="1050" dirty="0"/>
                <a:t>- </a:t>
              </a:r>
              <a:r>
                <a:rPr lang="en-GB" sz="1050" b="1" dirty="0"/>
                <a:t>COUNT=N</a:t>
              </a:r>
              <a:r>
                <a:rPr lang="en-GB" sz="1050" dirty="0"/>
                <a:t> where N indicates the top N number of violations; default value = 5. All bookmarks from a violation are displayed.</a:t>
              </a:r>
            </a:p>
            <a:p>
              <a:r>
                <a:rPr lang="en-GB" sz="1050" dirty="0"/>
                <a:t>If there is no previous snapshot, status is not displayed</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ID=7788,COUNT=5"/>
          <p:cNvGraphicFramePr>
            <a:graphicFrameLocks noGrp="1"/>
          </p:cNvGraphicFramePr>
          <p:nvPr>
            <p:extLst>
              <p:ext uri="{D42A27DB-BD31-4B8C-83A1-F6EECF244321}">
                <p14:modId xmlns:p14="http://schemas.microsoft.com/office/powerpoint/2010/main" val="885551385"/>
              </p:ext>
            </p:extLst>
          </p:nvPr>
        </p:nvGraphicFramePr>
        <p:xfrm>
          <a:off x="2477700" y="3533647"/>
          <a:ext cx="7236600" cy="1470660"/>
        </p:xfrm>
        <a:graphic>
          <a:graphicData uri="http://schemas.openxmlformats.org/drawingml/2006/table">
            <a:tbl>
              <a:tblPr firstRow="1" bandRow="1">
                <a:tableStyleId>{9DCAF9ED-07DC-4A11-8D7F-57B35C25682E}</a:tableStyleId>
              </a:tblPr>
              <a:tblGrid>
                <a:gridCol w="7236600">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 Name : </a:t>
                      </a: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a:solidFill>
                            <a:schemeClr val="dk1"/>
                          </a:solidFill>
                          <a:latin typeface="+mn-lt"/>
                          <a:ea typeface="+mn-ea"/>
                          <a:cs typeface="+mn-cs"/>
                        </a:rPr>
                        <a:t>Object Type :</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2971973037"/>
                  </a:ext>
                </a:extLst>
              </a:tr>
              <a:tr h="192691">
                <a:tc>
                  <a:txBody>
                    <a:bodyPr/>
                    <a:lstStyle/>
                    <a:p>
                      <a:pPr marL="0" algn="l" defTabSz="914400" rtl="0" eaLnBrk="1" latinLnBrk="0" hangingPunct="1"/>
                      <a:r>
                        <a:rPr lang="fr-FR" sz="1000" kern="1200" dirty="0" err="1"/>
                        <a:t>Status</a:t>
                      </a:r>
                      <a:r>
                        <a:rPr lang="fr-FR" sz="1000" kern="1200" dirty="0"/>
                        <a:t> : </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File </a:t>
                      </a:r>
                      <a:r>
                        <a:rPr lang="fr-FR" sz="1000" kern="1200" dirty="0" err="1"/>
                        <a:t>path</a:t>
                      </a:r>
                      <a:r>
                        <a:rPr lang="fr-FR" sz="1000" kern="1200" dirty="0"/>
                        <a:t> : </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52CE9C8E-6CE3-4330-B790-DCEC9C533286}"/>
              </a:ext>
            </a:extLst>
          </p:cNvPr>
          <p:cNvSpPr txBox="1"/>
          <p:nvPr/>
        </p:nvSpPr>
        <p:spPr>
          <a:xfrm>
            <a:off x="8688289" y="260648"/>
            <a:ext cx="773289"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16576</TotalTime>
  <Words>6511</Words>
  <Application>Microsoft Office PowerPoint</Application>
  <PresentationFormat>Widescreen</PresentationFormat>
  <Paragraphs>1984</Paragraphs>
  <Slides>71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Bahnschrift Light</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647</cp:revision>
  <dcterms:created xsi:type="dcterms:W3CDTF">2016-10-16T15:51:34Z</dcterms:created>
  <dcterms:modified xsi:type="dcterms:W3CDTF">2018-08-30T09:54:04Z</dcterms:modified>
</cp:coreProperties>
</file>