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42" r:id="rId2"/>
    <p:sldId id="337" r:id="rId3"/>
    <p:sldId id="373" r:id="rId4"/>
    <p:sldId id="378" r:id="rId5"/>
    <p:sldId id="379" r:id="rId6"/>
    <p:sldId id="380" r:id="rId7"/>
    <p:sldId id="386" r:id="rId8"/>
    <p:sldId id="381" r:id="rId9"/>
    <p:sldId id="382" r:id="rId10"/>
    <p:sldId id="3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53" d="100"/>
          <a:sy n="153" d="100"/>
        </p:scale>
        <p:origin x="168" y="360"/>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764646"/>
            <a:ext cx="10703859" cy="367553"/>
          </a:xfrm>
          <a:prstGeom prst="rect">
            <a:avLst/>
          </a:prstGeom>
        </p:spPr>
        <p:txBody>
          <a:bodyPr vert="horz" wrap="square" lIns="91440" tIns="45720" rIns="91440" bIns="45720" rtlCol="0" anchor="t">
            <a:noAutofit/>
          </a:bodyPr>
          <a:lstStyle/>
          <a:p>
            <a:r>
              <a:rPr lang="en-US" sz="1200" dirty="0">
                <a:solidFill>
                  <a:schemeClr val="tx1">
                    <a:lumMod val="50000"/>
                    <a:lumOff val="50000"/>
                  </a:schemeClr>
                </a:solidFill>
              </a:rPr>
              <a:t>* To get results on violations or critical violations on a specific metrics, add the axis “METRICS=M” where M is a metric id from quality model (</a:t>
            </a:r>
            <a:r>
              <a:rPr lang="en-US" sz="1200" dirty="0" err="1">
                <a:solidFill>
                  <a:schemeClr val="tx1">
                    <a:lumMod val="50000"/>
                    <a:lumOff val="50000"/>
                  </a:schemeClr>
                </a:solidFill>
              </a:rPr>
              <a:t>eg</a:t>
            </a:r>
            <a:r>
              <a:rPr lang="en-US" sz="120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 *</a:t>
            </a:r>
          </a:p>
          <a:p>
            <a:r>
              <a:rPr lang="fr-FR" dirty="0">
                <a:solidFill>
                  <a:schemeClr val="accent1"/>
                </a:solidFill>
              </a:rPr>
              <a:t>CRITICAL_VIOLATIONS *</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605236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“Standard Quality Rules”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“Standard Quality Rules”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634</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231</cp:revision>
  <dcterms:created xsi:type="dcterms:W3CDTF">2016-10-16T15:51:34Z</dcterms:created>
  <dcterms:modified xsi:type="dcterms:W3CDTF">2018-07-05T08:46:13Z</dcterms:modified>
</cp:coreProperties>
</file>