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28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295" r:id="rId18"/>
    <p:sldId id="276" r:id="rId19"/>
    <p:sldId id="279" r:id="rId20"/>
    <p:sldId id="331" r:id="rId21"/>
    <p:sldId id="297" r:id="rId22"/>
    <p:sldId id="294" r:id="rId23"/>
    <p:sldId id="280" r:id="rId24"/>
    <p:sldId id="284" r:id="rId25"/>
    <p:sldId id="303" r:id="rId26"/>
    <p:sldId id="31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70" d="100"/>
          <a:sy n="70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147776"/>
        <c:axId val="167149568"/>
      </c:barChart>
      <c:catAx>
        <c:axId val="16714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67149568"/>
        <c:crosses val="autoZero"/>
        <c:auto val="0"/>
        <c:lblAlgn val="ctr"/>
        <c:lblOffset val="100"/>
        <c:noMultiLvlLbl val="1"/>
      </c:catAx>
      <c:valAx>
        <c:axId val="167149568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67147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408000"/>
        <c:axId val="167409536"/>
      </c:barChart>
      <c:catAx>
        <c:axId val="167408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167409536"/>
        <c:crosses val="autoZero"/>
        <c:auto val="0"/>
        <c:lblAlgn val="ctr"/>
        <c:lblOffset val="100"/>
        <c:noMultiLvlLbl val="1"/>
      </c:catAx>
      <c:valAx>
        <c:axId val="167409536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167408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2"/>
              <c:layout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layout/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167451264"/>
        <c:axId val="167523072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167451264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23072"/>
        <c:crosses val="autoZero"/>
        <c:crossBetween val="midCat"/>
        <c:minorUnit val="0.25"/>
      </c:valAx>
      <c:valAx>
        <c:axId val="1675230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5126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06/09/2016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06/09/2016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</a:t>
            </a:r>
            <a:r>
              <a:rPr lang="en-US" sz="1600" i="0" dirty="0" smtClean="0">
                <a:solidFill>
                  <a:srgbClr val="FF0000"/>
                </a:solidFill>
              </a:rPr>
              <a:t>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80700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60741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Score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b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Score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[</a:t>
            </a:r>
            <a:r>
              <a:rPr lang="en-US" dirty="0" smtClean="0"/>
              <a:t>35]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18251</TotalTime>
  <Words>779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[35]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Damien Charlemagne</cp:lastModifiedBy>
  <cp:revision>841</cp:revision>
  <dcterms:created xsi:type="dcterms:W3CDTF">2013-01-22T15:43:13Z</dcterms:created>
  <dcterms:modified xsi:type="dcterms:W3CDTF">2016-09-06T15:43:17Z</dcterms:modified>
</cp:coreProperties>
</file>