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2"/>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32" r:id="rId22"/>
    <p:sldId id="326" r:id="rId23"/>
    <p:sldId id="295" r:id="rId24"/>
    <p:sldId id="276" r:id="rId25"/>
    <p:sldId id="275" r:id="rId26"/>
    <p:sldId id="274" r:id="rId27"/>
    <p:sldId id="277" r:id="rId28"/>
    <p:sldId id="279" r:id="rId29"/>
    <p:sldId id="297" r:id="rId30"/>
    <p:sldId id="278" r:id="rId31"/>
    <p:sldId id="300" r:id="rId32"/>
    <p:sldId id="316" r:id="rId33"/>
    <p:sldId id="294"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17" r:id="rId70"/>
    <p:sldId id="318" r:id="rId7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5" d="100"/>
          <a:sy n="165" d="100"/>
        </p:scale>
        <p:origin x="67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477021720"/>
        <c:axId val="477017408"/>
      </c:radarChart>
      <c:catAx>
        <c:axId val="477021720"/>
        <c:scaling>
          <c:orientation val="minMax"/>
        </c:scaling>
        <c:delete val="0"/>
        <c:axPos val="b"/>
        <c:majorGridlines/>
        <c:numFmt formatCode="General" sourceLinked="1"/>
        <c:majorTickMark val="out"/>
        <c:minorTickMark val="none"/>
        <c:tickLblPos val="nextTo"/>
        <c:crossAx val="477017408"/>
        <c:crosses val="autoZero"/>
        <c:auto val="1"/>
        <c:lblAlgn val="ctr"/>
        <c:lblOffset val="100"/>
        <c:noMultiLvlLbl val="0"/>
      </c:catAx>
      <c:valAx>
        <c:axId val="477017408"/>
        <c:scaling>
          <c:orientation val="minMax"/>
          <c:max val="4"/>
          <c:min val="0"/>
        </c:scaling>
        <c:delete val="0"/>
        <c:axPos val="l"/>
        <c:majorGridlines/>
        <c:numFmt formatCode="General" sourceLinked="1"/>
        <c:majorTickMark val="cross"/>
        <c:minorTickMark val="none"/>
        <c:tickLblPos val="nextTo"/>
        <c:crossAx val="477021720"/>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477018584"/>
        <c:axId val="477022896"/>
      </c:radarChart>
      <c:catAx>
        <c:axId val="477018584"/>
        <c:scaling>
          <c:orientation val="minMax"/>
        </c:scaling>
        <c:delete val="0"/>
        <c:axPos val="b"/>
        <c:majorGridlines/>
        <c:numFmt formatCode="General" sourceLinked="1"/>
        <c:majorTickMark val="out"/>
        <c:minorTickMark val="none"/>
        <c:tickLblPos val="nextTo"/>
        <c:crossAx val="477022896"/>
        <c:crosses val="autoZero"/>
        <c:auto val="1"/>
        <c:lblAlgn val="ctr"/>
        <c:lblOffset val="100"/>
        <c:noMultiLvlLbl val="0"/>
      </c:catAx>
      <c:valAx>
        <c:axId val="477022896"/>
        <c:scaling>
          <c:orientation val="minMax"/>
          <c:max val="4"/>
          <c:min val="0"/>
        </c:scaling>
        <c:delete val="0"/>
        <c:axPos val="l"/>
        <c:majorGridlines/>
        <c:numFmt formatCode="General" sourceLinked="1"/>
        <c:majorTickMark val="cross"/>
        <c:minorTickMark val="none"/>
        <c:tickLblPos val="nextTo"/>
        <c:crossAx val="477018584"/>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477024072"/>
        <c:axId val="477024464"/>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477013488"/>
        <c:axId val="477025248"/>
      </c:lineChart>
      <c:catAx>
        <c:axId val="477024072"/>
        <c:scaling>
          <c:orientation val="minMax"/>
        </c:scaling>
        <c:delete val="0"/>
        <c:axPos val="b"/>
        <c:numFmt formatCode="m/d/yyyy" sourceLinked="1"/>
        <c:majorTickMark val="out"/>
        <c:minorTickMark val="none"/>
        <c:tickLblPos val="nextTo"/>
        <c:spPr>
          <a:ln w="12700" cmpd="sng"/>
        </c:spPr>
        <c:crossAx val="477024464"/>
        <c:crosses val="autoZero"/>
        <c:auto val="0"/>
        <c:lblAlgn val="ctr"/>
        <c:lblOffset val="100"/>
        <c:noMultiLvlLbl val="1"/>
      </c:catAx>
      <c:valAx>
        <c:axId val="477024464"/>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477024072"/>
        <c:crosses val="autoZero"/>
        <c:crossBetween val="midCat"/>
        <c:majorUnit val="0.5"/>
      </c:valAx>
      <c:valAx>
        <c:axId val="477025248"/>
        <c:scaling>
          <c:orientation val="minMax"/>
        </c:scaling>
        <c:delete val="0"/>
        <c:axPos val="r"/>
        <c:numFmt formatCode="General" sourceLinked="1"/>
        <c:majorTickMark val="out"/>
        <c:minorTickMark val="none"/>
        <c:tickLblPos val="nextTo"/>
        <c:crossAx val="477013488"/>
        <c:crosses val="max"/>
        <c:crossBetween val="between"/>
      </c:valAx>
      <c:dateAx>
        <c:axId val="477013488"/>
        <c:scaling>
          <c:orientation val="minMax"/>
        </c:scaling>
        <c:delete val="1"/>
        <c:axPos val="b"/>
        <c:numFmt formatCode="m/d/yyyy" sourceLinked="1"/>
        <c:majorTickMark val="out"/>
        <c:minorTickMark val="none"/>
        <c:tickLblPos val="none"/>
        <c:crossAx val="477025248"/>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477029952"/>
        <c:axId val="477028384"/>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477032696"/>
        <c:axId val="477030344"/>
      </c:lineChart>
      <c:catAx>
        <c:axId val="477029952"/>
        <c:scaling>
          <c:orientation val="minMax"/>
        </c:scaling>
        <c:delete val="0"/>
        <c:axPos val="b"/>
        <c:numFmt formatCode="m/d/yyyy" sourceLinked="1"/>
        <c:majorTickMark val="out"/>
        <c:minorTickMark val="none"/>
        <c:tickLblPos val="nextTo"/>
        <c:crossAx val="477028384"/>
        <c:crosses val="autoZero"/>
        <c:auto val="0"/>
        <c:lblAlgn val="ctr"/>
        <c:lblOffset val="100"/>
        <c:noMultiLvlLbl val="1"/>
      </c:catAx>
      <c:valAx>
        <c:axId val="477028384"/>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477029952"/>
        <c:crosses val="autoZero"/>
        <c:crossBetween val="midCat"/>
        <c:majorUnit val="0.5"/>
      </c:valAx>
      <c:valAx>
        <c:axId val="477030344"/>
        <c:scaling>
          <c:orientation val="minMax"/>
        </c:scaling>
        <c:delete val="0"/>
        <c:axPos val="r"/>
        <c:numFmt formatCode="General" sourceLinked="1"/>
        <c:majorTickMark val="out"/>
        <c:minorTickMark val="none"/>
        <c:tickLblPos val="nextTo"/>
        <c:crossAx val="477032696"/>
        <c:crosses val="max"/>
        <c:crossBetween val="between"/>
      </c:valAx>
      <c:dateAx>
        <c:axId val="477032696"/>
        <c:scaling>
          <c:orientation val="minMax"/>
        </c:scaling>
        <c:delete val="1"/>
        <c:axPos val="b"/>
        <c:numFmt formatCode="m/d/yyyy" sourceLinked="1"/>
        <c:majorTickMark val="out"/>
        <c:minorTickMark val="none"/>
        <c:tickLblPos val="none"/>
        <c:crossAx val="477030344"/>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477017800"/>
        <c:axId val="477019760"/>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477019368"/>
        <c:axId val="477014664"/>
      </c:lineChart>
      <c:catAx>
        <c:axId val="477017800"/>
        <c:scaling>
          <c:orientation val="minMax"/>
        </c:scaling>
        <c:delete val="0"/>
        <c:axPos val="b"/>
        <c:numFmt formatCode="m/d/yyyy" sourceLinked="1"/>
        <c:majorTickMark val="out"/>
        <c:minorTickMark val="none"/>
        <c:tickLblPos val="low"/>
        <c:spPr>
          <a:ln w="12700">
            <a:solidFill>
              <a:prstClr val="white">
                <a:lumMod val="50000"/>
              </a:prstClr>
            </a:solidFill>
          </a:ln>
        </c:spPr>
        <c:crossAx val="477019760"/>
        <c:crosses val="autoZero"/>
        <c:auto val="0"/>
        <c:lblAlgn val="ctr"/>
        <c:lblOffset val="100"/>
        <c:noMultiLvlLbl val="1"/>
      </c:catAx>
      <c:valAx>
        <c:axId val="477019760"/>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77017800"/>
        <c:crosses val="autoZero"/>
        <c:crossBetween val="between"/>
      </c:valAx>
      <c:valAx>
        <c:axId val="477014664"/>
        <c:scaling>
          <c:orientation val="minMax"/>
          <c:min val="0"/>
        </c:scaling>
        <c:delete val="0"/>
        <c:axPos val="r"/>
        <c:numFmt formatCode="#,##0" sourceLinked="1"/>
        <c:majorTickMark val="out"/>
        <c:minorTickMark val="none"/>
        <c:tickLblPos val="nextTo"/>
        <c:crossAx val="477019368"/>
        <c:crosses val="max"/>
        <c:crossBetween val="between"/>
      </c:valAx>
      <c:dateAx>
        <c:axId val="477019368"/>
        <c:scaling>
          <c:orientation val="minMax"/>
        </c:scaling>
        <c:delete val="1"/>
        <c:axPos val="b"/>
        <c:numFmt formatCode="m/d/yyyy" sourceLinked="1"/>
        <c:majorTickMark val="out"/>
        <c:minorTickMark val="none"/>
        <c:tickLblPos val="none"/>
        <c:crossAx val="477014664"/>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477026816"/>
        <c:axId val="477032304"/>
      </c:bubbleChart>
      <c:valAx>
        <c:axId val="477026816"/>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477032304"/>
        <c:crosses val="autoZero"/>
        <c:crossBetween val="midCat"/>
        <c:minorUnit val="0.25"/>
      </c:valAx>
      <c:valAx>
        <c:axId val="47703230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477026816"/>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477027208"/>
        <c:axId val="477031912"/>
      </c:lineChart>
      <c:catAx>
        <c:axId val="477027208"/>
        <c:scaling>
          <c:orientation val="minMax"/>
        </c:scaling>
        <c:delete val="0"/>
        <c:axPos val="b"/>
        <c:numFmt formatCode="General" sourceLinked="0"/>
        <c:majorTickMark val="out"/>
        <c:minorTickMark val="none"/>
        <c:tickLblPos val="nextTo"/>
        <c:crossAx val="477031912"/>
        <c:crosses val="autoZero"/>
        <c:auto val="1"/>
        <c:lblAlgn val="ctr"/>
        <c:lblOffset val="100"/>
        <c:noMultiLvlLbl val="0"/>
      </c:catAx>
      <c:valAx>
        <c:axId val="477031912"/>
        <c:scaling>
          <c:orientation val="minMax"/>
          <c:min val="0"/>
        </c:scaling>
        <c:delete val="0"/>
        <c:axPos val="l"/>
        <c:majorGridlines/>
        <c:numFmt formatCode="General" sourceLinked="1"/>
        <c:majorTickMark val="out"/>
        <c:minorTickMark val="none"/>
        <c:tickLblPos val="nextTo"/>
        <c:crossAx val="47702720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477030736"/>
        <c:axId val="477029560"/>
      </c:lineChart>
      <c:catAx>
        <c:axId val="477030736"/>
        <c:scaling>
          <c:orientation val="minMax"/>
        </c:scaling>
        <c:delete val="0"/>
        <c:axPos val="b"/>
        <c:numFmt formatCode="General" sourceLinked="0"/>
        <c:majorTickMark val="out"/>
        <c:minorTickMark val="none"/>
        <c:tickLblPos val="nextTo"/>
        <c:crossAx val="477029560"/>
        <c:crosses val="autoZero"/>
        <c:auto val="1"/>
        <c:lblAlgn val="ctr"/>
        <c:lblOffset val="100"/>
        <c:noMultiLvlLbl val="0"/>
      </c:catAx>
      <c:valAx>
        <c:axId val="477029560"/>
        <c:scaling>
          <c:orientation val="minMax"/>
          <c:min val="0"/>
        </c:scaling>
        <c:delete val="0"/>
        <c:axPos val="l"/>
        <c:majorGridlines/>
        <c:numFmt formatCode="General" sourceLinked="1"/>
        <c:majorTickMark val="out"/>
        <c:minorTickMark val="none"/>
        <c:tickLblPos val="nextTo"/>
        <c:crossAx val="47703073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15/11/2016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59</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15/11/2016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smtClean="0"/>
              <a:t>[8]</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a=67011</a:t>
            </a:r>
            <a:r>
              <a:rPr lang="en-US" sz="1100" dirty="0"/>
              <a:t>,</a:t>
            </a:r>
          </a:p>
          <a:p>
            <a:r>
              <a:rPr lang="en-US" sz="1100" dirty="0" smtClean="0"/>
              <a:t>- b=67010</a:t>
            </a:r>
            <a:r>
              <a:rPr lang="en-US" sz="1100" dirty="0"/>
              <a:t>,</a:t>
            </a:r>
          </a:p>
          <a:p>
            <a:r>
              <a:rPr lang="en-US" sz="1100" dirty="0" smtClean="0"/>
              <a:t>- FORMAT=N0 </a:t>
            </a:r>
            <a:r>
              <a:rPr lang="en-US" sz="1100" dirty="0"/>
              <a:t>(N2 by default, if nothing or erroneous format is set),</a:t>
            </a:r>
          </a:p>
          <a:p>
            <a:r>
              <a:rPr lang="en-US" sz="1100" dirty="0"/>
              <a:t>- SNAPSHOT = CURRENT|PREVIOUS with CURRENT by default (or </a:t>
            </a:r>
            <a:r>
              <a:rPr lang="en-US" sz="1100"/>
              <a:t>if </a:t>
            </a:r>
            <a:r>
              <a:rPr lang="en-US" sz="1100" smtClean="0"/>
              <a:t>erroneous </a:t>
            </a:r>
            <a:r>
              <a:rPr lang="en-US" sz="1100" dirty="0"/>
              <a:t>or nothing is set) to get the custom expression for the current snapshot or the previous one</a:t>
            </a:r>
            <a:endParaRPr lang="en-US" sz="1100" dirty="0"/>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 = a/b,a=67011, b=67211,FORMAT=N0"/>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828111" y="3863690"/>
            <a:ext cx="4824536" cy="195438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could have as number of parameters as you want (</a:t>
            </a:r>
            <a:r>
              <a:rPr lang="en-GB" sz="1100" dirty="0" err="1"/>
              <a:t>theorical</a:t>
            </a:r>
            <a:r>
              <a:rPr lang="en-GB" sz="1100" dirty="0"/>
              <a:t> limit is 16383 !!)</a:t>
            </a:r>
            <a:endParaRPr lang="en-US" sz="1100" dirty="0"/>
          </a:p>
          <a:p>
            <a:r>
              <a:rPr lang="en-GB" sz="1100" dirty="0" err="1"/>
              <a:t>cf</a:t>
            </a:r>
            <a:r>
              <a:rPr lang="en-GB" sz="1100" dirty="0"/>
              <a:t> https://msdn.microsoft.com/en-us/library/dwhawy9k.aspx for the format</a:t>
            </a:r>
            <a:endParaRPr lang="en-US" sz="1100" dirty="0"/>
          </a:p>
          <a:p>
            <a:r>
              <a:rPr lang="en-GB" sz="1100" dirty="0"/>
              <a:t>(examples for double https://msdn.microsoft.com/en-us/library/kfsatb94.aspx)</a:t>
            </a:r>
            <a:endParaRPr lang="en-US" sz="1100" dirty="0"/>
          </a:p>
          <a:p>
            <a:r>
              <a:rPr lang="en-GB" sz="1100" dirty="0"/>
              <a:t>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N3: -195,489,100.838</a:t>
            </a:r>
            <a:endParaRPr lang="en-US" sz="1100" dirty="0"/>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24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15958</TotalTime>
  <Words>4842</Words>
  <Application>Microsoft Office PowerPoint</Application>
  <PresentationFormat>On-screen Show (4:3)</PresentationFormat>
  <Paragraphs>1843</Paragraphs>
  <Slides>65</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65</vt:i4>
      </vt:variant>
    </vt:vector>
  </HeadingPairs>
  <TitlesOfParts>
    <vt:vector size="8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764</cp:revision>
  <dcterms:created xsi:type="dcterms:W3CDTF">2013-01-22T15:43:13Z</dcterms:created>
  <dcterms:modified xsi:type="dcterms:W3CDTF">2016-11-15T16:53:15Z</dcterms:modified>
</cp:coreProperties>
</file>