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09" d="100"/>
          <a:sy n="109" d="100"/>
        </p:scale>
        <p:origin x="138" y="22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mod="1">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mod="1">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6/26/2018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extLst/>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“Standard Quality Rules” 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1333500"/>
            <a:ext cx="11253694" cy="4351338"/>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a:t>
            </a:r>
          </a:p>
          <a:p>
            <a:r>
              <a:rPr lang="fr-FR" dirty="0">
                <a:solidFill>
                  <a:schemeClr val="accent1"/>
                </a:solidFill>
              </a:rPr>
              <a:t>CRITICAL_VIOLATIONS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14" name="Rectangle: Rounded Corners 13"/>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15" name="Rectangle: Rounded Corners 14"/>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16" name="Rectangle: Rounded Corners 15"/>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17" name="Rectangle: Rounded Corners 16"/>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8" name="Rectangle: Rounded Corners 17"/>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19" name="Rectangle: Rounded Corners 18"/>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20" name="Rectangle: Rounded Corners 19"/>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21" name="Rectangle: Rounded Corners 20"/>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22" name="Rectangle: Rounded Corners 21"/>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28" name="Rectangle: Rounded Corners 27"/>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29" name="Rectangle: Rounded Corners 28"/>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30" name="Rectangle: Rounded Corners 29"/>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31" name="Rectangle: Rounded Corners 30"/>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32" name="Rectangle: Rounded Corners 31"/>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33" name="Rectangle: Rounded Corners 32"/>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34" name="Rectangle: Rounded Corners 33"/>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5" name="Rectangle: Rounded Corners 34"/>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6" name="Rectangle: Rounded Corners 35"/>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7" name="Rectangle: Rounded Corners 36"/>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8" name="Rectangle: Rounded Corners 37"/>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39" name="Rectangle: Rounded Corners 38"/>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0" name="Rectangle: Rounded Corners 39"/>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1" name="Rectangle: Rounded Corners 40"/>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2" name="Rectangle: Rounded Corners 41"/>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43" name="Rectangle: Rounded Corners 42"/>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4" name="Rectangle: Rounded Corners 43"/>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5" name="Rectangle: Rounded Corners 44"/>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586501" y="582867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“Standard Quality Rules” 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42730" y="1333500"/>
            <a:ext cx="10939670" cy="2480469"/>
          </a:xfrm>
        </p:spPr>
        <p:txBody>
          <a:bodyPr>
            <a:normAutofit fontScale="77500" lnSpcReduction="20000"/>
          </a:bodyPr>
          <a:lstStyle/>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descr="TABLE;GENERIC_TABLE;COL1=METRICS,ROW1=MODULES,ROW11=SNAPSHOTS,METRICS=HEALTH_FACTOR,SNAPSHOTS=CURRENT|PREVIOUS,MODULES=ALL"/>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1171</TotalTime>
  <Words>1276</Words>
  <Application>Microsoft Office PowerPoint</Application>
  <PresentationFormat>Widescreen</PresentationFormat>
  <Paragraphs>460</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Courier New</vt:lpstr>
      <vt:lpstr>Times New Roman</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170</cp:revision>
  <dcterms:created xsi:type="dcterms:W3CDTF">2016-10-16T15:51:34Z</dcterms:created>
  <dcterms:modified xsi:type="dcterms:W3CDTF">2018-06-26T07:11:41Z</dcterms:modified>
</cp:coreProperties>
</file>