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4"/>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17" r:id="rId7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3" d="100"/>
          <a:sy n="163" d="100"/>
        </p:scale>
        <p:origin x="185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17/07/2017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17/07/2017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17/07/2017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1209709779"/>
              </p:ext>
            </p:extLst>
          </p:nvPr>
        </p:nvGraphicFramePr>
        <p:xfrm>
          <a:off x="971600" y="3980032"/>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07749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Previous snapshot is selected, but there is no previous snapshot, the results from the current snapshot will be displayed.</a:t>
            </a:r>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16347</TotalTime>
  <Words>5770</Words>
  <Application>Microsoft Office PowerPoint</Application>
  <PresentationFormat>On-screen Show (4:3)</PresentationFormat>
  <Paragraphs>1841</Paragraphs>
  <Slides>67</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67</vt:i4>
      </vt:variant>
    </vt:vector>
  </HeadingPairs>
  <TitlesOfParts>
    <vt:vector size="84"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825</cp:revision>
  <dcterms:created xsi:type="dcterms:W3CDTF">2013-01-22T15:43:13Z</dcterms:created>
  <dcterms:modified xsi:type="dcterms:W3CDTF">2017-07-17T13:46:15Z</dcterms:modified>
</cp:coreProperties>
</file>