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3" r:id="rId22"/>
    <p:sldId id="326" r:id="rId23"/>
    <p:sldId id="332" r:id="rId24"/>
    <p:sldId id="295" r:id="rId25"/>
    <p:sldId id="276" r:id="rId26"/>
    <p:sldId id="275" r:id="rId27"/>
    <p:sldId id="274" r:id="rId28"/>
    <p:sldId id="277" r:id="rId29"/>
    <p:sldId id="279" r:id="rId30"/>
    <p:sldId id="297" r:id="rId31"/>
    <p:sldId id="278" r:id="rId32"/>
    <p:sldId id="300" r:id="rId33"/>
    <p:sldId id="316" r:id="rId34"/>
    <p:sldId id="294" r:id="rId35"/>
    <p:sldId id="280" r:id="rId36"/>
    <p:sldId id="281" r:id="rId37"/>
    <p:sldId id="320" r:id="rId38"/>
    <p:sldId id="304" r:id="rId39"/>
    <p:sldId id="305" r:id="rId40"/>
    <p:sldId id="282" r:id="rId41"/>
    <p:sldId id="283" r:id="rId42"/>
    <p:sldId id="302" r:id="rId43"/>
    <p:sldId id="284" r:id="rId44"/>
    <p:sldId id="303" r:id="rId45"/>
    <p:sldId id="285" r:id="rId46"/>
    <p:sldId id="286" r:id="rId47"/>
    <p:sldId id="287" r:id="rId48"/>
    <p:sldId id="288" r:id="rId49"/>
    <p:sldId id="301" r:id="rId50"/>
    <p:sldId id="330" r:id="rId51"/>
    <p:sldId id="289" r:id="rId52"/>
    <p:sldId id="290" r:id="rId53"/>
    <p:sldId id="291" r:id="rId54"/>
    <p:sldId id="292" r:id="rId55"/>
    <p:sldId id="293" r:id="rId56"/>
    <p:sldId id="296" r:id="rId57"/>
    <p:sldId id="298" r:id="rId58"/>
    <p:sldId id="299" r:id="rId59"/>
    <p:sldId id="307" r:id="rId60"/>
    <p:sldId id="309" r:id="rId61"/>
    <p:sldId id="310" r:id="rId62"/>
    <p:sldId id="312" r:id="rId63"/>
    <p:sldId id="313" r:id="rId64"/>
    <p:sldId id="314" r:id="rId65"/>
    <p:sldId id="315" r:id="rId66"/>
    <p:sldId id="327" r:id="rId67"/>
    <p:sldId id="328" r:id="rId68"/>
    <p:sldId id="329" r:id="rId69"/>
    <p:sldId id="331" r:id="rId70"/>
    <p:sldId id="317" r:id="rId71"/>
    <p:sldId id="318"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65" d="100"/>
          <a:sy n="165" d="100"/>
        </p:scale>
        <p:origin x="179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02298672"/>
        <c:axId val="302299064"/>
      </c:radarChart>
      <c:catAx>
        <c:axId val="302298672"/>
        <c:scaling>
          <c:orientation val="minMax"/>
        </c:scaling>
        <c:delete val="0"/>
        <c:axPos val="b"/>
        <c:majorGridlines/>
        <c:numFmt formatCode="General" sourceLinked="1"/>
        <c:majorTickMark val="out"/>
        <c:minorTickMark val="none"/>
        <c:tickLblPos val="nextTo"/>
        <c:crossAx val="302299064"/>
        <c:crosses val="autoZero"/>
        <c:auto val="1"/>
        <c:lblAlgn val="ctr"/>
        <c:lblOffset val="100"/>
        <c:noMultiLvlLbl val="0"/>
      </c:catAx>
      <c:valAx>
        <c:axId val="302299064"/>
        <c:scaling>
          <c:orientation val="minMax"/>
          <c:max val="4"/>
          <c:min val="0"/>
        </c:scaling>
        <c:delete val="0"/>
        <c:axPos val="l"/>
        <c:majorGridlines/>
        <c:numFmt formatCode="General" sourceLinked="1"/>
        <c:majorTickMark val="cross"/>
        <c:minorTickMark val="none"/>
        <c:tickLblPos val="nextTo"/>
        <c:crossAx val="30229867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02292400"/>
        <c:axId val="302292792"/>
      </c:radarChart>
      <c:catAx>
        <c:axId val="302292400"/>
        <c:scaling>
          <c:orientation val="minMax"/>
        </c:scaling>
        <c:delete val="0"/>
        <c:axPos val="b"/>
        <c:majorGridlines/>
        <c:numFmt formatCode="General" sourceLinked="1"/>
        <c:majorTickMark val="out"/>
        <c:minorTickMark val="none"/>
        <c:tickLblPos val="nextTo"/>
        <c:crossAx val="302292792"/>
        <c:crosses val="autoZero"/>
        <c:auto val="1"/>
        <c:lblAlgn val="ctr"/>
        <c:lblOffset val="100"/>
        <c:noMultiLvlLbl val="0"/>
      </c:catAx>
      <c:valAx>
        <c:axId val="302292792"/>
        <c:scaling>
          <c:orientation val="minMax"/>
          <c:max val="4"/>
          <c:min val="0"/>
        </c:scaling>
        <c:delete val="0"/>
        <c:axPos val="l"/>
        <c:majorGridlines/>
        <c:numFmt formatCode="General" sourceLinked="1"/>
        <c:majorTickMark val="cross"/>
        <c:minorTickMark val="none"/>
        <c:tickLblPos val="nextTo"/>
        <c:crossAx val="302292400"/>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02294752"/>
        <c:axId val="250015968"/>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05527536"/>
        <c:axId val="305522832"/>
      </c:lineChart>
      <c:catAx>
        <c:axId val="302294752"/>
        <c:scaling>
          <c:orientation val="minMax"/>
        </c:scaling>
        <c:delete val="0"/>
        <c:axPos val="b"/>
        <c:numFmt formatCode="m/d/yyyy" sourceLinked="1"/>
        <c:majorTickMark val="out"/>
        <c:minorTickMark val="none"/>
        <c:tickLblPos val="nextTo"/>
        <c:spPr>
          <a:ln w="12700" cmpd="sng"/>
        </c:spPr>
        <c:crossAx val="250015968"/>
        <c:crosses val="autoZero"/>
        <c:auto val="0"/>
        <c:lblAlgn val="ctr"/>
        <c:lblOffset val="100"/>
        <c:noMultiLvlLbl val="1"/>
      </c:catAx>
      <c:valAx>
        <c:axId val="250015968"/>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02294752"/>
        <c:crosses val="autoZero"/>
        <c:crossBetween val="midCat"/>
        <c:majorUnit val="0.5"/>
      </c:valAx>
      <c:valAx>
        <c:axId val="305522832"/>
        <c:scaling>
          <c:orientation val="minMax"/>
        </c:scaling>
        <c:delete val="0"/>
        <c:axPos val="r"/>
        <c:numFmt formatCode="General" sourceLinked="1"/>
        <c:majorTickMark val="out"/>
        <c:minorTickMark val="none"/>
        <c:tickLblPos val="nextTo"/>
        <c:crossAx val="305527536"/>
        <c:crosses val="max"/>
        <c:crossBetween val="between"/>
      </c:valAx>
      <c:dateAx>
        <c:axId val="305527536"/>
        <c:scaling>
          <c:orientation val="minMax"/>
        </c:scaling>
        <c:delete val="1"/>
        <c:axPos val="b"/>
        <c:numFmt formatCode="m/d/yyyy" sourceLinked="1"/>
        <c:majorTickMark val="out"/>
        <c:minorTickMark val="none"/>
        <c:tickLblPos val="none"/>
        <c:crossAx val="30552283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05526752"/>
        <c:axId val="30552871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05529104"/>
        <c:axId val="305529496"/>
      </c:lineChart>
      <c:catAx>
        <c:axId val="305526752"/>
        <c:scaling>
          <c:orientation val="minMax"/>
        </c:scaling>
        <c:delete val="0"/>
        <c:axPos val="b"/>
        <c:numFmt formatCode="m/d/yyyy" sourceLinked="1"/>
        <c:majorTickMark val="out"/>
        <c:minorTickMark val="none"/>
        <c:tickLblPos val="nextTo"/>
        <c:crossAx val="305528712"/>
        <c:crosses val="autoZero"/>
        <c:auto val="0"/>
        <c:lblAlgn val="ctr"/>
        <c:lblOffset val="100"/>
        <c:noMultiLvlLbl val="1"/>
      </c:catAx>
      <c:valAx>
        <c:axId val="30552871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5526752"/>
        <c:crosses val="autoZero"/>
        <c:crossBetween val="midCat"/>
        <c:majorUnit val="0.5"/>
      </c:valAx>
      <c:valAx>
        <c:axId val="305529496"/>
        <c:scaling>
          <c:orientation val="minMax"/>
        </c:scaling>
        <c:delete val="0"/>
        <c:axPos val="r"/>
        <c:numFmt formatCode="General" sourceLinked="1"/>
        <c:majorTickMark val="out"/>
        <c:minorTickMark val="none"/>
        <c:tickLblPos val="nextTo"/>
        <c:crossAx val="305529104"/>
        <c:crosses val="max"/>
        <c:crossBetween val="between"/>
      </c:valAx>
      <c:dateAx>
        <c:axId val="305529104"/>
        <c:scaling>
          <c:orientation val="minMax"/>
        </c:scaling>
        <c:delete val="1"/>
        <c:axPos val="b"/>
        <c:numFmt formatCode="m/d/yyyy" sourceLinked="1"/>
        <c:majorTickMark val="out"/>
        <c:minorTickMark val="none"/>
        <c:tickLblPos val="none"/>
        <c:crossAx val="30552949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05524792"/>
        <c:axId val="30552792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05525576"/>
        <c:axId val="305522048"/>
      </c:lineChart>
      <c:catAx>
        <c:axId val="305524792"/>
        <c:scaling>
          <c:orientation val="minMax"/>
        </c:scaling>
        <c:delete val="0"/>
        <c:axPos val="b"/>
        <c:numFmt formatCode="m/d/yyyy" sourceLinked="1"/>
        <c:majorTickMark val="out"/>
        <c:minorTickMark val="none"/>
        <c:tickLblPos val="low"/>
        <c:spPr>
          <a:ln w="12700">
            <a:solidFill>
              <a:prstClr val="white">
                <a:lumMod val="50000"/>
              </a:prstClr>
            </a:solidFill>
          </a:ln>
        </c:spPr>
        <c:crossAx val="305527928"/>
        <c:crosses val="autoZero"/>
        <c:auto val="0"/>
        <c:lblAlgn val="ctr"/>
        <c:lblOffset val="100"/>
        <c:noMultiLvlLbl val="1"/>
      </c:catAx>
      <c:valAx>
        <c:axId val="30552792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05524792"/>
        <c:crosses val="autoZero"/>
        <c:crossBetween val="between"/>
      </c:valAx>
      <c:valAx>
        <c:axId val="305522048"/>
        <c:scaling>
          <c:orientation val="minMax"/>
          <c:min val="0"/>
        </c:scaling>
        <c:delete val="0"/>
        <c:axPos val="r"/>
        <c:numFmt formatCode="#,##0" sourceLinked="1"/>
        <c:majorTickMark val="out"/>
        <c:minorTickMark val="none"/>
        <c:tickLblPos val="nextTo"/>
        <c:crossAx val="305525576"/>
        <c:crosses val="max"/>
        <c:crossBetween val="between"/>
      </c:valAx>
      <c:dateAx>
        <c:axId val="305525576"/>
        <c:scaling>
          <c:orientation val="minMax"/>
        </c:scaling>
        <c:delete val="1"/>
        <c:axPos val="b"/>
        <c:numFmt formatCode="m/d/yyyy" sourceLinked="1"/>
        <c:majorTickMark val="out"/>
        <c:minorTickMark val="none"/>
        <c:tickLblPos val="none"/>
        <c:crossAx val="305522048"/>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05528320"/>
        <c:axId val="305523616"/>
      </c:bubbleChart>
      <c:valAx>
        <c:axId val="30552832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05523616"/>
        <c:crosses val="autoZero"/>
        <c:crossBetween val="midCat"/>
        <c:minorUnit val="0.25"/>
      </c:valAx>
      <c:valAx>
        <c:axId val="305523616"/>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0552832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5524400"/>
        <c:axId val="305525968"/>
      </c:lineChart>
      <c:catAx>
        <c:axId val="305524400"/>
        <c:scaling>
          <c:orientation val="minMax"/>
        </c:scaling>
        <c:delete val="0"/>
        <c:axPos val="b"/>
        <c:numFmt formatCode="General" sourceLinked="0"/>
        <c:majorTickMark val="out"/>
        <c:minorTickMark val="none"/>
        <c:tickLblPos val="nextTo"/>
        <c:crossAx val="305525968"/>
        <c:crosses val="autoZero"/>
        <c:auto val="1"/>
        <c:lblAlgn val="ctr"/>
        <c:lblOffset val="100"/>
        <c:noMultiLvlLbl val="0"/>
      </c:catAx>
      <c:valAx>
        <c:axId val="305525968"/>
        <c:scaling>
          <c:orientation val="minMax"/>
          <c:min val="0"/>
        </c:scaling>
        <c:delete val="0"/>
        <c:axPos val="l"/>
        <c:majorGridlines/>
        <c:numFmt formatCode="General" sourceLinked="1"/>
        <c:majorTickMark val="out"/>
        <c:minorTickMark val="none"/>
        <c:tickLblPos val="nextTo"/>
        <c:crossAx val="30552440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2291616"/>
        <c:axId val="304415848"/>
      </c:lineChart>
      <c:catAx>
        <c:axId val="302291616"/>
        <c:scaling>
          <c:orientation val="minMax"/>
        </c:scaling>
        <c:delete val="0"/>
        <c:axPos val="b"/>
        <c:numFmt formatCode="General" sourceLinked="0"/>
        <c:majorTickMark val="out"/>
        <c:minorTickMark val="none"/>
        <c:tickLblPos val="nextTo"/>
        <c:crossAx val="304415848"/>
        <c:crosses val="autoZero"/>
        <c:auto val="1"/>
        <c:lblAlgn val="ctr"/>
        <c:lblOffset val="100"/>
        <c:noMultiLvlLbl val="0"/>
      </c:catAx>
      <c:valAx>
        <c:axId val="304415848"/>
        <c:scaling>
          <c:orientation val="minMax"/>
          <c:min val="0"/>
        </c:scaling>
        <c:delete val="0"/>
        <c:axPos val="l"/>
        <c:majorGridlines/>
        <c:numFmt formatCode="General" sourceLinked="1"/>
        <c:majorTickMark val="out"/>
        <c:minorTickMark val="none"/>
        <c:tickLblPos val="nextTo"/>
        <c:crossAx val="30229161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17/11/2016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60</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17/11/2016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smtClean="0"/>
              <a:t>by default </a:t>
            </a:r>
            <a:r>
              <a:rPr lang="fr-FR" sz="1400" dirty="0" smtClean="0"/>
              <a:t>ID=60017, </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[7]</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[8]</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[9]</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[10]</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24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15990</TotalTime>
  <Words>4893</Words>
  <Application>Microsoft Office PowerPoint</Application>
  <PresentationFormat>On-screen Show (4:3)</PresentationFormat>
  <Paragraphs>1843</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774</cp:revision>
  <dcterms:created xsi:type="dcterms:W3CDTF">2013-01-22T15:43:13Z</dcterms:created>
  <dcterms:modified xsi:type="dcterms:W3CDTF">2016-11-17T16:03:38Z</dcterms:modified>
</cp:coreProperties>
</file>