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3.xml" ContentType="application/vnd.openxmlformats-officedocument.theme+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4.xml" ContentType="application/vnd.openxmlformats-officedocument.theme+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5.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charts/chart8.xml" ContentType="application/vnd.openxmlformats-officedocument.drawingml.chart+xml"/>
  <Override PartName="/ppt/charts/chart9.xml" ContentType="application/vnd.openxmlformats-officedocument.drawingml.chart+xml"/>
  <Override PartName="/ppt/charts/chart10.xml" ContentType="application/vnd.openxmlformats-officedocument.drawingml.chart+xml"/>
  <Override PartName="/ppt/charts/chart11.xml" ContentType="application/vnd.openxmlformats-officedocument.drawingml.chart+xml"/>
  <Override PartName="/ppt/charts/chart12.xml" ContentType="application/vnd.openxmlformats-officedocument.drawingml.chart+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 id="2147483678" r:id="rId3"/>
    <p:sldMasterId id="2147483692" r:id="rId4"/>
    <p:sldMasterId id="2147483704" r:id="rId5"/>
    <p:sldMasterId id="2147483713" r:id="rId6"/>
  </p:sldMasterIdLst>
  <p:notesMasterIdLst>
    <p:notesMasterId r:id="rId73"/>
  </p:notesMasterIdLst>
  <p:sldIdLst>
    <p:sldId id="262" r:id="rId7"/>
    <p:sldId id="263" r:id="rId8"/>
    <p:sldId id="264" r:id="rId9"/>
    <p:sldId id="265" r:id="rId10"/>
    <p:sldId id="266" r:id="rId11"/>
    <p:sldId id="267" r:id="rId12"/>
    <p:sldId id="268" r:id="rId13"/>
    <p:sldId id="270" r:id="rId14"/>
    <p:sldId id="271" r:id="rId15"/>
    <p:sldId id="321" r:id="rId16"/>
    <p:sldId id="324" r:id="rId17"/>
    <p:sldId id="306" r:id="rId18"/>
    <p:sldId id="333" r:id="rId19"/>
    <p:sldId id="272" r:id="rId20"/>
    <p:sldId id="322" r:id="rId21"/>
    <p:sldId id="326" r:id="rId22"/>
    <p:sldId id="332" r:id="rId23"/>
    <p:sldId id="295" r:id="rId24"/>
    <p:sldId id="276" r:id="rId25"/>
    <p:sldId id="275" r:id="rId26"/>
    <p:sldId id="274" r:id="rId27"/>
    <p:sldId id="277" r:id="rId28"/>
    <p:sldId id="279" r:id="rId29"/>
    <p:sldId id="297" r:id="rId30"/>
    <p:sldId id="278" r:id="rId31"/>
    <p:sldId id="300" r:id="rId32"/>
    <p:sldId id="316" r:id="rId33"/>
    <p:sldId id="334" r:id="rId34"/>
    <p:sldId id="335" r:id="rId35"/>
    <p:sldId id="294" r:id="rId36"/>
    <p:sldId id="280" r:id="rId37"/>
    <p:sldId id="281" r:id="rId38"/>
    <p:sldId id="320" r:id="rId39"/>
    <p:sldId id="304" r:id="rId40"/>
    <p:sldId id="305" r:id="rId41"/>
    <p:sldId id="282" r:id="rId42"/>
    <p:sldId id="283" r:id="rId43"/>
    <p:sldId id="302" r:id="rId44"/>
    <p:sldId id="284" r:id="rId45"/>
    <p:sldId id="303" r:id="rId46"/>
    <p:sldId id="285" r:id="rId47"/>
    <p:sldId id="286" r:id="rId48"/>
    <p:sldId id="287" r:id="rId49"/>
    <p:sldId id="288" r:id="rId50"/>
    <p:sldId id="301" r:id="rId51"/>
    <p:sldId id="330" r:id="rId52"/>
    <p:sldId id="289" r:id="rId53"/>
    <p:sldId id="290" r:id="rId54"/>
    <p:sldId id="291" r:id="rId55"/>
    <p:sldId id="292" r:id="rId56"/>
    <p:sldId id="293" r:id="rId57"/>
    <p:sldId id="296" r:id="rId58"/>
    <p:sldId id="298" r:id="rId59"/>
    <p:sldId id="299" r:id="rId60"/>
    <p:sldId id="307" r:id="rId61"/>
    <p:sldId id="309" r:id="rId62"/>
    <p:sldId id="310" r:id="rId63"/>
    <p:sldId id="312" r:id="rId64"/>
    <p:sldId id="313" r:id="rId65"/>
    <p:sldId id="314" r:id="rId66"/>
    <p:sldId id="315" r:id="rId67"/>
    <p:sldId id="327" r:id="rId68"/>
    <p:sldId id="328" r:id="rId69"/>
    <p:sldId id="329" r:id="rId70"/>
    <p:sldId id="331" r:id="rId71"/>
    <p:sldId id="317" r:id="rId72"/>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5D7FF"/>
    <a:srgbClr val="FEFEF4"/>
    <a:srgbClr val="2F65B4"/>
    <a:srgbClr val="3B82E5"/>
    <a:srgbClr val="FDFDFD"/>
    <a:srgbClr val="5987CC"/>
    <a:srgbClr val="EEB000"/>
    <a:srgbClr val="E68708"/>
    <a:srgbClr val="5E5E5E"/>
    <a:srgbClr val="98D7E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086" autoAdjust="0"/>
    <p:restoredTop sz="94660"/>
  </p:normalViewPr>
  <p:slideViewPr>
    <p:cSldViewPr>
      <p:cViewPr varScale="1">
        <p:scale>
          <a:sx n="107" d="100"/>
          <a:sy n="107" d="100"/>
        </p:scale>
        <p:origin x="390"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slide" Target="slides/slide36.xml"/><Relationship Id="rId47" Type="http://schemas.openxmlformats.org/officeDocument/2006/relationships/slide" Target="slides/slide41.xml"/><Relationship Id="rId50" Type="http://schemas.openxmlformats.org/officeDocument/2006/relationships/slide" Target="slides/slide44.xml"/><Relationship Id="rId55" Type="http://schemas.openxmlformats.org/officeDocument/2006/relationships/slide" Target="slides/slide49.xml"/><Relationship Id="rId63" Type="http://schemas.openxmlformats.org/officeDocument/2006/relationships/slide" Target="slides/slide57.xml"/><Relationship Id="rId68" Type="http://schemas.openxmlformats.org/officeDocument/2006/relationships/slide" Target="slides/slide62.xml"/><Relationship Id="rId76" Type="http://schemas.openxmlformats.org/officeDocument/2006/relationships/theme" Target="theme/theme1.xml"/><Relationship Id="rId7" Type="http://schemas.openxmlformats.org/officeDocument/2006/relationships/slide" Target="slides/slide1.xml"/><Relationship Id="rId71" Type="http://schemas.openxmlformats.org/officeDocument/2006/relationships/slide" Target="slides/slide65.xml"/><Relationship Id="rId2" Type="http://schemas.openxmlformats.org/officeDocument/2006/relationships/slideMaster" Target="slideMasters/slideMaster2.xml"/><Relationship Id="rId16" Type="http://schemas.openxmlformats.org/officeDocument/2006/relationships/slide" Target="slides/slide10.xml"/><Relationship Id="rId29" Type="http://schemas.openxmlformats.org/officeDocument/2006/relationships/slide" Target="slides/slide2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slide" Target="slides/slide39.xml"/><Relationship Id="rId53" Type="http://schemas.openxmlformats.org/officeDocument/2006/relationships/slide" Target="slides/slide47.xml"/><Relationship Id="rId58" Type="http://schemas.openxmlformats.org/officeDocument/2006/relationships/slide" Target="slides/slide52.xml"/><Relationship Id="rId66" Type="http://schemas.openxmlformats.org/officeDocument/2006/relationships/slide" Target="slides/slide60.xml"/><Relationship Id="rId74" Type="http://schemas.openxmlformats.org/officeDocument/2006/relationships/presProps" Target="presProps.xml"/><Relationship Id="rId5" Type="http://schemas.openxmlformats.org/officeDocument/2006/relationships/slideMaster" Target="slideMasters/slideMaster5.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slide" Target="slides/slide43.xml"/><Relationship Id="rId57" Type="http://schemas.openxmlformats.org/officeDocument/2006/relationships/slide" Target="slides/slide51.xml"/><Relationship Id="rId61" Type="http://schemas.openxmlformats.org/officeDocument/2006/relationships/slide" Target="slides/slide55.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slide" Target="slides/slide46.xml"/><Relationship Id="rId60" Type="http://schemas.openxmlformats.org/officeDocument/2006/relationships/slide" Target="slides/slide54.xml"/><Relationship Id="rId65" Type="http://schemas.openxmlformats.org/officeDocument/2006/relationships/slide" Target="slides/slide59.xml"/><Relationship Id="rId73" Type="http://schemas.openxmlformats.org/officeDocument/2006/relationships/notesMaster" Target="notesMasters/notesMaster1.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slide" Target="slides/slide42.xml"/><Relationship Id="rId56" Type="http://schemas.openxmlformats.org/officeDocument/2006/relationships/slide" Target="slides/slide50.xml"/><Relationship Id="rId64" Type="http://schemas.openxmlformats.org/officeDocument/2006/relationships/slide" Target="slides/slide58.xml"/><Relationship Id="rId69" Type="http://schemas.openxmlformats.org/officeDocument/2006/relationships/slide" Target="slides/slide63.xml"/><Relationship Id="rId77" Type="http://schemas.openxmlformats.org/officeDocument/2006/relationships/tableStyles" Target="tableStyles.xml"/><Relationship Id="rId8" Type="http://schemas.openxmlformats.org/officeDocument/2006/relationships/slide" Target="slides/slide2.xml"/><Relationship Id="rId51" Type="http://schemas.openxmlformats.org/officeDocument/2006/relationships/slide" Target="slides/slide45.xml"/><Relationship Id="rId72" Type="http://schemas.openxmlformats.org/officeDocument/2006/relationships/slide" Target="slides/slide66.xml"/><Relationship Id="rId3" Type="http://schemas.openxmlformats.org/officeDocument/2006/relationships/slideMaster" Target="slideMasters/slideMaster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slide" Target="slides/slide40.xml"/><Relationship Id="rId59" Type="http://schemas.openxmlformats.org/officeDocument/2006/relationships/slide" Target="slides/slide53.xml"/><Relationship Id="rId67" Type="http://schemas.openxmlformats.org/officeDocument/2006/relationships/slide" Target="slides/slide61.xml"/><Relationship Id="rId20" Type="http://schemas.openxmlformats.org/officeDocument/2006/relationships/slide" Target="slides/slide14.xml"/><Relationship Id="rId41" Type="http://schemas.openxmlformats.org/officeDocument/2006/relationships/slide" Target="slides/slide35.xml"/><Relationship Id="rId54" Type="http://schemas.openxmlformats.org/officeDocument/2006/relationships/slide" Target="slides/slide48.xml"/><Relationship Id="rId62" Type="http://schemas.openxmlformats.org/officeDocument/2006/relationships/slide" Target="slides/slide56.xml"/><Relationship Id="rId70" Type="http://schemas.openxmlformats.org/officeDocument/2006/relationships/slide" Target="slides/slide64.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Master" Target="slideMasters/slideMaster6.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Excel_Worksheet9.xlsx"/></Relationships>
</file>

<file path=ppt/charts/_rels/chart11.xml.rels><?xml version="1.0" encoding="UTF-8" standalone="yes"?>
<Relationships xmlns="http://schemas.openxmlformats.org/package/2006/relationships"><Relationship Id="rId1" Type="http://schemas.openxmlformats.org/officeDocument/2006/relationships/package" Target="../embeddings/Microsoft_Excel_Worksheet10.xlsx"/></Relationships>
</file>

<file path=ppt/charts/_rels/chart12.xml.rels><?xml version="1.0" encoding="UTF-8" standalone="yes"?>
<Relationships xmlns="http://schemas.openxmlformats.org/package/2006/relationships"><Relationship Id="rId1" Type="http://schemas.openxmlformats.org/officeDocument/2006/relationships/package" Target="../embeddings/Microsoft_Excel_Worksheet1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Worksheet8.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9"/>
    </mc:Choice>
    <mc:Fallback>
      <c:style val="19"/>
    </mc:Fallback>
  </mc:AlternateContent>
  <c:chart>
    <c:autoTitleDeleted val="1"/>
    <c:plotArea>
      <c:layout>
        <c:manualLayout>
          <c:layoutTarget val="inner"/>
          <c:xMode val="edge"/>
          <c:yMode val="edge"/>
          <c:x val="0.14550645875148502"/>
          <c:y val="3.2133153882922212E-2"/>
          <c:w val="0.62073855053834182"/>
          <c:h val="0.91066434061011869"/>
        </c:manualLayout>
      </c:layout>
      <c:pieChart>
        <c:varyColors val="1"/>
        <c:ser>
          <c:idx val="0"/>
          <c:order val="0"/>
          <c:tx>
            <c:strRef>
              <c:f>Sheet1!$B$1:$B$2</c:f>
              <c:strCache>
                <c:ptCount val="1"/>
                <c:pt idx="0">
                  <c:v>LOCs 300</c:v>
                </c:pt>
              </c:strCache>
            </c:strRef>
          </c:tx>
          <c:dLbls>
            <c:dLbl>
              <c:idx val="3"/>
              <c:layout>
                <c:manualLayout>
                  <c:x val="-0.20676843965933503"/>
                  <c:y val="2.3952095808383235E-2"/>
                </c:manualLayout>
              </c:layout>
              <c:showLegendKey val="0"/>
              <c:showVal val="1"/>
              <c:showCatName val="1"/>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0-B9AB-4473-B0F3-8171F88922FC}"/>
                </c:ext>
              </c:extLst>
            </c:dLbl>
            <c:dLbl>
              <c:idx val="4"/>
              <c:layout>
                <c:manualLayout>
                  <c:x val="0.40546210295141688"/>
                  <c:y val="4.1916167664670663E-2"/>
                </c:manualLayout>
              </c:layout>
              <c:showLegendKey val="0"/>
              <c:showVal val="1"/>
              <c:showCatName val="1"/>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1-B9AB-4473-B0F3-8171F88922FC}"/>
                </c:ext>
              </c:extLst>
            </c:dLbl>
            <c:spPr>
              <a:noFill/>
              <a:ln>
                <a:noFill/>
              </a:ln>
              <a:effectLst/>
            </c:spPr>
            <c:txPr>
              <a:bodyPr/>
              <a:lstStyle/>
              <a:p>
                <a:pPr>
                  <a:defRPr sz="800"/>
                </a:pPr>
                <a:endParaRPr lang="en-US"/>
              </a:p>
            </c:txPr>
            <c:showLegendKey val="0"/>
            <c:showVal val="1"/>
            <c:showCatName val="1"/>
            <c:showSerName val="0"/>
            <c:showPercent val="0"/>
            <c:showBubbleSize val="0"/>
            <c:separator>
</c:separator>
            <c:showLeaderLines val="1"/>
            <c:extLst>
              <c:ext xmlns:c15="http://schemas.microsoft.com/office/drawing/2012/chart" uri="{CE6537A1-D6FC-4f65-9D91-7224C49458BB}"/>
            </c:extLst>
          </c:dLbls>
          <c:cat>
            <c:strRef>
              <c:f>Sheet1!$A$2:$A$6</c:f>
              <c:strCache>
                <c:ptCount val="5"/>
                <c:pt idx="0">
                  <c:v>Techno1</c:v>
                </c:pt>
                <c:pt idx="1">
                  <c:v>Techno2</c:v>
                </c:pt>
                <c:pt idx="2">
                  <c:v>Techno3</c:v>
                </c:pt>
                <c:pt idx="3">
                  <c:v>Techno4</c:v>
                </c:pt>
                <c:pt idx="4">
                  <c:v>Techno5</c:v>
                </c:pt>
              </c:strCache>
            </c:strRef>
          </c:cat>
          <c:val>
            <c:numRef>
              <c:f>Sheet1!$B$2:$B$6</c:f>
              <c:numCache>
                <c:formatCode>#,##0</c:formatCode>
                <c:ptCount val="5"/>
                <c:pt idx="0">
                  <c:v>300</c:v>
                </c:pt>
                <c:pt idx="1">
                  <c:v>200</c:v>
                </c:pt>
                <c:pt idx="2">
                  <c:v>150</c:v>
                </c:pt>
                <c:pt idx="3">
                  <c:v>100</c:v>
                </c:pt>
                <c:pt idx="4">
                  <c:v>50</c:v>
                </c:pt>
              </c:numCache>
            </c:numRef>
          </c:val>
          <c:extLst>
            <c:ext xmlns:c16="http://schemas.microsoft.com/office/drawing/2014/chart" uri="{C3380CC4-5D6E-409C-BE32-E72D297353CC}">
              <c16:uniqueId val="{00000002-B9AB-4473-B0F3-8171F88922FC}"/>
            </c:ext>
          </c:extLst>
        </c:ser>
        <c:dLbls>
          <c:showLegendKey val="0"/>
          <c:showVal val="1"/>
          <c:showCatName val="1"/>
          <c:showSerName val="0"/>
          <c:showPercent val="0"/>
          <c:showBubbleSize val="0"/>
          <c:showLeaderLines val="1"/>
        </c:dLbls>
        <c:firstSliceAng val="0"/>
      </c:pieChart>
    </c:plotArea>
    <c:plotVisOnly val="1"/>
    <c:dispBlanksAs val="zero"/>
    <c:showDLblsOverMax val="0"/>
  </c:chart>
  <c:txPr>
    <a:bodyPr/>
    <a:lstStyle/>
    <a:p>
      <a:pPr>
        <a:defRPr sz="1800"/>
      </a:pPr>
      <a:endParaRPr lang="en-US"/>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9"/>
    </mc:Choice>
    <mc:Fallback>
      <c:style val="19"/>
    </mc:Fallback>
  </mc:AlternateContent>
  <c:chart>
    <c:autoTitleDeleted val="1"/>
    <c:plotArea>
      <c:layout>
        <c:manualLayout>
          <c:layoutTarget val="inner"/>
          <c:xMode val="edge"/>
          <c:yMode val="edge"/>
          <c:x val="0.14550645875148496"/>
          <c:y val="3.2133153882922205E-2"/>
          <c:w val="0.62073855053834148"/>
          <c:h val="0.91066434061011869"/>
        </c:manualLayout>
      </c:layout>
      <c:pieChart>
        <c:varyColors val="1"/>
        <c:ser>
          <c:idx val="0"/>
          <c:order val="0"/>
          <c:tx>
            <c:strRef>
              <c:f>Sheet1!$B$1:$B$2</c:f>
              <c:strCache>
                <c:ptCount val="1"/>
                <c:pt idx="0">
                  <c:v>LOCs 300</c:v>
                </c:pt>
              </c:strCache>
            </c:strRef>
          </c:tx>
          <c:dLbls>
            <c:dLbl>
              <c:idx val="3"/>
              <c:layout>
                <c:manualLayout>
                  <c:x val="-0.20676843965933492"/>
                  <c:y val="2.3952095808383235E-2"/>
                </c:manualLayout>
              </c:layout>
              <c:showLegendKey val="0"/>
              <c:showVal val="1"/>
              <c:showCatName val="1"/>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0-8936-4C1A-8E06-7E396CC56025}"/>
                </c:ext>
              </c:extLst>
            </c:dLbl>
            <c:dLbl>
              <c:idx val="4"/>
              <c:layout>
                <c:manualLayout>
                  <c:x val="0.40082077868540922"/>
                  <c:y val="4.6257510923270136E-2"/>
                </c:manualLayout>
              </c:layout>
              <c:showLegendKey val="0"/>
              <c:showVal val="1"/>
              <c:showCatName val="1"/>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1-8936-4C1A-8E06-7E396CC56025}"/>
                </c:ext>
              </c:extLst>
            </c:dLbl>
            <c:spPr>
              <a:noFill/>
              <a:ln>
                <a:noFill/>
              </a:ln>
              <a:effectLst/>
            </c:spPr>
            <c:txPr>
              <a:bodyPr/>
              <a:lstStyle/>
              <a:p>
                <a:pPr>
                  <a:defRPr sz="800"/>
                </a:pPr>
                <a:endParaRPr lang="en-US"/>
              </a:p>
            </c:txPr>
            <c:showLegendKey val="0"/>
            <c:showVal val="1"/>
            <c:showCatName val="1"/>
            <c:showSerName val="0"/>
            <c:showPercent val="0"/>
            <c:showBubbleSize val="0"/>
            <c:separator>
</c:separator>
            <c:showLeaderLines val="1"/>
            <c:extLst>
              <c:ext xmlns:c15="http://schemas.microsoft.com/office/drawing/2012/chart" uri="{CE6537A1-D6FC-4f65-9D91-7224C49458BB}"/>
            </c:extLst>
          </c:dLbls>
          <c:cat>
            <c:strRef>
              <c:f>Sheet1!$A$2:$A$6</c:f>
              <c:strCache>
                <c:ptCount val="5"/>
                <c:pt idx="0">
                  <c:v>Techno1</c:v>
                </c:pt>
                <c:pt idx="1">
                  <c:v>Techno2</c:v>
                </c:pt>
                <c:pt idx="2">
                  <c:v>Techno3</c:v>
                </c:pt>
                <c:pt idx="3">
                  <c:v>Techno4</c:v>
                </c:pt>
                <c:pt idx="4">
                  <c:v>Techno5</c:v>
                </c:pt>
              </c:strCache>
            </c:strRef>
          </c:cat>
          <c:val>
            <c:numRef>
              <c:f>Sheet1!$B$2:$B$6</c:f>
              <c:numCache>
                <c:formatCode>#,##0</c:formatCode>
                <c:ptCount val="5"/>
                <c:pt idx="0">
                  <c:v>300</c:v>
                </c:pt>
                <c:pt idx="1">
                  <c:v>200</c:v>
                </c:pt>
                <c:pt idx="2">
                  <c:v>150</c:v>
                </c:pt>
                <c:pt idx="3">
                  <c:v>100</c:v>
                </c:pt>
                <c:pt idx="4">
                  <c:v>50</c:v>
                </c:pt>
              </c:numCache>
            </c:numRef>
          </c:val>
          <c:extLst>
            <c:ext xmlns:c16="http://schemas.microsoft.com/office/drawing/2014/chart" uri="{C3380CC4-5D6E-409C-BE32-E72D297353CC}">
              <c16:uniqueId val="{00000002-8936-4C1A-8E06-7E396CC56025}"/>
            </c:ext>
          </c:extLst>
        </c:ser>
        <c:dLbls>
          <c:showLegendKey val="0"/>
          <c:showVal val="1"/>
          <c:showCatName val="1"/>
          <c:showSerName val="0"/>
          <c:showPercent val="0"/>
          <c:showBubbleSize val="0"/>
          <c:showLeaderLines val="1"/>
        </c:dLbls>
        <c:firstSliceAng val="0"/>
      </c:pieChart>
    </c:plotArea>
    <c:plotVisOnly val="1"/>
    <c:dispBlanksAs val="zero"/>
    <c:showDLblsOverMax val="0"/>
  </c:chart>
  <c:txPr>
    <a:bodyPr/>
    <a:lstStyle/>
    <a:p>
      <a:pPr>
        <a:defRPr sz="1800"/>
      </a:pPr>
      <a:endParaRPr lang="en-US"/>
    </a:p>
  </c:tx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8"/>
    </mc:Choice>
    <mc:Fallback>
      <c:style val="8"/>
    </mc:Fallback>
  </mc:AlternateContent>
  <c:chart>
    <c:autoTitleDeleted val="1"/>
    <c:plotArea>
      <c:layout>
        <c:manualLayout>
          <c:layoutTarget val="inner"/>
          <c:xMode val="edge"/>
          <c:yMode val="edge"/>
          <c:x val="5.9802492911395805E-2"/>
          <c:y val="0.12779902512185976"/>
          <c:w val="0.45391970071971349"/>
          <c:h val="0.60242198341239872"/>
        </c:manualLayout>
      </c:layout>
      <c:lineChart>
        <c:grouping val="standard"/>
        <c:varyColors val="0"/>
        <c:ser>
          <c:idx val="0"/>
          <c:order val="0"/>
          <c:tx>
            <c:strRef>
              <c:f>Sheet1!$B$1</c:f>
              <c:strCache>
                <c:ptCount val="1"/>
                <c:pt idx="0">
                  <c:v>TQI</c:v>
                </c:pt>
              </c:strCache>
            </c:strRef>
          </c:tx>
          <c:spPr>
            <a:ln w="6350">
              <a:solidFill>
                <a:schemeClr val="accent1">
                  <a:lumMod val="75000"/>
                </a:schemeClr>
              </a:solidFill>
              <a:prstDash val="solid"/>
            </a:ln>
          </c:spPr>
          <c:marker>
            <c:symbol val="circle"/>
            <c:size val="4"/>
            <c:spPr>
              <a:solidFill>
                <a:schemeClr val="accent1">
                  <a:lumMod val="50000"/>
                </a:schemeClr>
              </a:solidFill>
              <a:ln w="19050">
                <a:noFill/>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Sheet1!$B$2:$B$8</c:f>
              <c:numCache>
                <c:formatCode>General</c:formatCode>
                <c:ptCount val="7"/>
                <c:pt idx="0">
                  <c:v>3.1919142526585298</c:v>
                </c:pt>
                <c:pt idx="1">
                  <c:v>3.19337097100478</c:v>
                </c:pt>
                <c:pt idx="2">
                  <c:v>3.1947557250108298</c:v>
                </c:pt>
                <c:pt idx="3">
                  <c:v>3.1435091338859098</c:v>
                </c:pt>
                <c:pt idx="4">
                  <c:v>3.1302250951328001</c:v>
                </c:pt>
                <c:pt idx="5">
                  <c:v>3.0318257565372901</c:v>
                </c:pt>
                <c:pt idx="6">
                  <c:v>3.0318257565372901</c:v>
                </c:pt>
              </c:numCache>
            </c:numRef>
          </c:val>
          <c:smooth val="0"/>
          <c:extLst>
            <c:ext xmlns:c16="http://schemas.microsoft.com/office/drawing/2014/chart" uri="{C3380CC4-5D6E-409C-BE32-E72D297353CC}">
              <c16:uniqueId val="{00000000-49D9-468F-A983-266B7C7ED93F}"/>
            </c:ext>
          </c:extLst>
        </c:ser>
        <c:ser>
          <c:idx val="1"/>
          <c:order val="1"/>
          <c:tx>
            <c:strRef>
              <c:f>Sheet1!$C$1</c:f>
              <c:strCache>
                <c:ptCount val="1"/>
                <c:pt idx="0">
                  <c:v>Arch</c:v>
                </c:pt>
              </c:strCache>
            </c:strRef>
          </c:tx>
          <c:spPr>
            <a:ln w="6350">
              <a:solidFill>
                <a:schemeClr val="accent6">
                  <a:lumMod val="75000"/>
                </a:schemeClr>
              </a:solidFill>
              <a:prstDash val="solid"/>
            </a:ln>
          </c:spPr>
          <c:marker>
            <c:symbol val="circle"/>
            <c:size val="4"/>
            <c:spPr>
              <a:solidFill>
                <a:schemeClr val="accent6">
                  <a:lumMod val="50000"/>
                </a:schemeClr>
              </a:solidFill>
              <a:ln w="19050">
                <a:noFill/>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Sheet1!$C$2:$C$8</c:f>
              <c:numCache>
                <c:formatCode>General</c:formatCode>
                <c:ptCount val="7"/>
                <c:pt idx="0">
                  <c:v>3.1131835353615198</c:v>
                </c:pt>
                <c:pt idx="1">
                  <c:v>3.08286157815273</c:v>
                </c:pt>
                <c:pt idx="2">
                  <c:v>3.27090842397824</c:v>
                </c:pt>
                <c:pt idx="3">
                  <c:v>3.26538602495607</c:v>
                </c:pt>
                <c:pt idx="4">
                  <c:v>3.2646715038724099</c:v>
                </c:pt>
                <c:pt idx="5">
                  <c:v>3.27250816920718</c:v>
                </c:pt>
                <c:pt idx="6">
                  <c:v>3.27250816920718</c:v>
                </c:pt>
              </c:numCache>
            </c:numRef>
          </c:val>
          <c:smooth val="0"/>
          <c:extLst>
            <c:ext xmlns:c16="http://schemas.microsoft.com/office/drawing/2014/chart" uri="{C3380CC4-5D6E-409C-BE32-E72D297353CC}">
              <c16:uniqueId val="{00000001-49D9-468F-A983-266B7C7ED93F}"/>
            </c:ext>
          </c:extLst>
        </c:ser>
        <c:ser>
          <c:idx val="2"/>
          <c:order val="2"/>
          <c:tx>
            <c:strRef>
              <c:f>Sheet1!$D$1</c:f>
              <c:strCache>
                <c:ptCount val="1"/>
                <c:pt idx="0">
                  <c:v>Doc</c:v>
                </c:pt>
              </c:strCache>
            </c:strRef>
          </c:tx>
          <c:spPr>
            <a:ln w="6350">
              <a:solidFill>
                <a:schemeClr val="accent3">
                  <a:lumMod val="75000"/>
                </a:schemeClr>
              </a:solidFill>
              <a:prstDash val="solid"/>
            </a:ln>
          </c:spPr>
          <c:marker>
            <c:symbol val="circle"/>
            <c:size val="4"/>
            <c:spPr>
              <a:solidFill>
                <a:schemeClr val="accent3">
                  <a:lumMod val="50000"/>
                </a:schemeClr>
              </a:solidFill>
              <a:ln w="19050">
                <a:noFill/>
                <a:prstDash val="solid"/>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Sheet1!$D$2:$D$8</c:f>
              <c:numCache>
                <c:formatCode>General</c:formatCode>
                <c:ptCount val="7"/>
                <c:pt idx="0">
                  <c:v>2.60410403155662</c:v>
                </c:pt>
                <c:pt idx="1">
                  <c:v>2.6038446416416998</c:v>
                </c:pt>
                <c:pt idx="2">
                  <c:v>2.5988616060305598</c:v>
                </c:pt>
                <c:pt idx="3">
                  <c:v>2.5497419638747201</c:v>
                </c:pt>
                <c:pt idx="4">
                  <c:v>2.5495496876070001</c:v>
                </c:pt>
                <c:pt idx="5">
                  <c:v>2.67227670135322</c:v>
                </c:pt>
                <c:pt idx="6">
                  <c:v>2.67227670135322</c:v>
                </c:pt>
              </c:numCache>
            </c:numRef>
          </c:val>
          <c:smooth val="0"/>
          <c:extLst>
            <c:ext xmlns:c16="http://schemas.microsoft.com/office/drawing/2014/chart" uri="{C3380CC4-5D6E-409C-BE32-E72D297353CC}">
              <c16:uniqueId val="{00000002-49D9-468F-A983-266B7C7ED93F}"/>
            </c:ext>
          </c:extLst>
        </c:ser>
        <c:ser>
          <c:idx val="3"/>
          <c:order val="3"/>
          <c:tx>
            <c:strRef>
              <c:f>Sheet1!$E$1</c:f>
              <c:strCache>
                <c:ptCount val="1"/>
                <c:pt idx="0">
                  <c:v>Security</c:v>
                </c:pt>
              </c:strCache>
            </c:strRef>
          </c:tx>
          <c:spPr>
            <a:ln w="6350">
              <a:solidFill>
                <a:schemeClr val="bg2">
                  <a:lumMod val="25000"/>
                </a:schemeClr>
              </a:solidFill>
            </a:ln>
          </c:spPr>
          <c:marker>
            <c:symbol val="square"/>
            <c:size val="4"/>
            <c:spPr>
              <a:solidFill>
                <a:schemeClr val="bg2">
                  <a:lumMod val="10000"/>
                </a:schemeClr>
              </a:solidFill>
              <a:ln>
                <a:noFill/>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Sheet1!$E$2:$E$8</c:f>
              <c:numCache>
                <c:formatCode>General</c:formatCode>
                <c:ptCount val="7"/>
                <c:pt idx="0">
                  <c:v>3.2</c:v>
                </c:pt>
                <c:pt idx="1">
                  <c:v>3.1</c:v>
                </c:pt>
                <c:pt idx="2">
                  <c:v>3.5</c:v>
                </c:pt>
                <c:pt idx="3">
                  <c:v>3.3</c:v>
                </c:pt>
                <c:pt idx="4">
                  <c:v>3.3</c:v>
                </c:pt>
                <c:pt idx="5">
                  <c:v>3.4</c:v>
                </c:pt>
                <c:pt idx="6">
                  <c:v>4</c:v>
                </c:pt>
              </c:numCache>
            </c:numRef>
          </c:val>
          <c:smooth val="0"/>
          <c:extLst>
            <c:ext xmlns:c16="http://schemas.microsoft.com/office/drawing/2014/chart" uri="{C3380CC4-5D6E-409C-BE32-E72D297353CC}">
              <c16:uniqueId val="{00000003-49D9-468F-A983-266B7C7ED93F}"/>
            </c:ext>
          </c:extLst>
        </c:ser>
        <c:ser>
          <c:idx val="4"/>
          <c:order val="4"/>
          <c:tx>
            <c:strRef>
              <c:f>Sheet1!$F$1</c:f>
              <c:strCache>
                <c:ptCount val="1"/>
                <c:pt idx="0">
                  <c:v>Green Index</c:v>
                </c:pt>
              </c:strCache>
            </c:strRef>
          </c:tx>
          <c:spPr>
            <a:ln w="12700">
              <a:solidFill>
                <a:srgbClr val="65D7FF"/>
              </a:solidFill>
            </a:ln>
          </c:spP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Sheet1!$F$2:$F$8</c:f>
              <c:numCache>
                <c:formatCode>General</c:formatCode>
                <c:ptCount val="7"/>
                <c:pt idx="0">
                  <c:v>2.9</c:v>
                </c:pt>
                <c:pt idx="1">
                  <c:v>2.8</c:v>
                </c:pt>
                <c:pt idx="2">
                  <c:v>2.6</c:v>
                </c:pt>
                <c:pt idx="3">
                  <c:v>2.8</c:v>
                </c:pt>
                <c:pt idx="4">
                  <c:v>2.7</c:v>
                </c:pt>
                <c:pt idx="5">
                  <c:v>2.9</c:v>
                </c:pt>
                <c:pt idx="6">
                  <c:v>2.5</c:v>
                </c:pt>
              </c:numCache>
            </c:numRef>
          </c:val>
          <c:smooth val="0"/>
          <c:extLst>
            <c:ext xmlns:c16="http://schemas.microsoft.com/office/drawing/2014/chart" uri="{C3380CC4-5D6E-409C-BE32-E72D297353CC}">
              <c16:uniqueId val="{00000004-49D9-468F-A983-266B7C7ED93F}"/>
            </c:ext>
          </c:extLst>
        </c:ser>
        <c:ser>
          <c:idx val="5"/>
          <c:order val="5"/>
          <c:tx>
            <c:strRef>
              <c:f>Sheet1!$G$1</c:f>
              <c:strCache>
                <c:ptCount val="1"/>
                <c:pt idx="0">
                  <c:v>Architecture - Object-level Dependencies</c:v>
                </c:pt>
              </c:strCache>
            </c:strRef>
          </c:tx>
          <c:spPr>
            <a:ln w="12700">
              <a:solidFill>
                <a:srgbClr val="FF0000"/>
              </a:solidFill>
            </a:ln>
          </c:spP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Sheet1!$G$2:$G$8</c:f>
              <c:numCache>
                <c:formatCode>General</c:formatCode>
                <c:ptCount val="7"/>
                <c:pt idx="0">
                  <c:v>3.12</c:v>
                </c:pt>
                <c:pt idx="1">
                  <c:v>3.1</c:v>
                </c:pt>
                <c:pt idx="2">
                  <c:v>2.99</c:v>
                </c:pt>
                <c:pt idx="3">
                  <c:v>3.03</c:v>
                </c:pt>
                <c:pt idx="4">
                  <c:v>3.35</c:v>
                </c:pt>
                <c:pt idx="5">
                  <c:v>3.4</c:v>
                </c:pt>
                <c:pt idx="6">
                  <c:v>3.41</c:v>
                </c:pt>
              </c:numCache>
            </c:numRef>
          </c:val>
          <c:smooth val="0"/>
          <c:extLst>
            <c:ext xmlns:c16="http://schemas.microsoft.com/office/drawing/2014/chart" uri="{C3380CC4-5D6E-409C-BE32-E72D297353CC}">
              <c16:uniqueId val="{00000005-49D9-468F-A983-266B7C7ED93F}"/>
            </c:ext>
          </c:extLst>
        </c:ser>
        <c:ser>
          <c:idx val="6"/>
          <c:order val="6"/>
          <c:tx>
            <c:strRef>
              <c:f>Sheet1!$H$1</c:f>
              <c:strCache>
                <c:ptCount val="1"/>
                <c:pt idx="0">
                  <c:v>Secure Coding - Input Validation</c:v>
                </c:pt>
              </c:strCache>
            </c:strRef>
          </c:tx>
          <c:spPr>
            <a:ln w="12700">
              <a:solidFill>
                <a:srgbClr val="FFFF00"/>
              </a:solidFill>
            </a:ln>
          </c:spP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Sheet1!$H$2:$H$8</c:f>
              <c:numCache>
                <c:formatCode>General</c:formatCode>
                <c:ptCount val="7"/>
                <c:pt idx="0">
                  <c:v>3.14</c:v>
                </c:pt>
                <c:pt idx="1">
                  <c:v>3.16</c:v>
                </c:pt>
                <c:pt idx="2">
                  <c:v>3.13</c:v>
                </c:pt>
                <c:pt idx="3">
                  <c:v>3.03</c:v>
                </c:pt>
                <c:pt idx="4">
                  <c:v>3.05</c:v>
                </c:pt>
                <c:pt idx="5">
                  <c:v>3.11</c:v>
                </c:pt>
                <c:pt idx="6">
                  <c:v>3.12</c:v>
                </c:pt>
              </c:numCache>
            </c:numRef>
          </c:val>
          <c:smooth val="0"/>
          <c:extLst>
            <c:ext xmlns:c16="http://schemas.microsoft.com/office/drawing/2014/chart" uri="{C3380CC4-5D6E-409C-BE32-E72D297353CC}">
              <c16:uniqueId val="{00000006-49D9-468F-A983-266B7C7ED93F}"/>
            </c:ext>
          </c:extLst>
        </c:ser>
        <c:ser>
          <c:idx val="7"/>
          <c:order val="7"/>
          <c:tx>
            <c:strRef>
              <c:f>Sheet1!$I$1</c:f>
              <c:strCache>
                <c:ptCount val="1"/>
                <c:pt idx="0">
                  <c:v>Always validate user input with Request variables</c:v>
                </c:pt>
              </c:strCache>
            </c:strRef>
          </c:tx>
          <c:spPr>
            <a:ln w="12700">
              <a:solidFill>
                <a:srgbClr val="00B050"/>
              </a:solidFill>
            </a:ln>
          </c:spP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Sheet1!$I$2:$I$8</c:f>
              <c:numCache>
                <c:formatCode>General</c:formatCode>
                <c:ptCount val="7"/>
                <c:pt idx="0">
                  <c:v>2.85</c:v>
                </c:pt>
                <c:pt idx="1">
                  <c:v>2.84</c:v>
                </c:pt>
                <c:pt idx="2">
                  <c:v>2.86</c:v>
                </c:pt>
                <c:pt idx="3">
                  <c:v>2.84</c:v>
                </c:pt>
                <c:pt idx="4">
                  <c:v>2.88</c:v>
                </c:pt>
                <c:pt idx="5">
                  <c:v>2.88</c:v>
                </c:pt>
                <c:pt idx="6">
                  <c:v>2.89</c:v>
                </c:pt>
              </c:numCache>
            </c:numRef>
          </c:val>
          <c:smooth val="0"/>
          <c:extLst>
            <c:ext xmlns:c16="http://schemas.microsoft.com/office/drawing/2014/chart" uri="{C3380CC4-5D6E-409C-BE32-E72D297353CC}">
              <c16:uniqueId val="{00000007-49D9-468F-A983-266B7C7ED93F}"/>
            </c:ext>
          </c:extLst>
        </c:ser>
        <c:ser>
          <c:idx val="8"/>
          <c:order val="8"/>
          <c:tx>
            <c:strRef>
              <c:f>Sheet1!$J$1</c:f>
              <c:strCache>
                <c:ptCount val="1"/>
                <c:pt idx="0">
                  <c:v>Avoid Artifacts with High integration complexity</c:v>
                </c:pt>
              </c:strCache>
            </c:strRef>
          </c:tx>
          <c:spPr>
            <a:ln w="12700">
              <a:solidFill>
                <a:srgbClr val="2F65B4"/>
              </a:solidFill>
            </a:ln>
          </c:spP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Sheet1!$J$2:$J$8</c:f>
              <c:numCache>
                <c:formatCode>General</c:formatCode>
                <c:ptCount val="7"/>
                <c:pt idx="0">
                  <c:v>1.56</c:v>
                </c:pt>
                <c:pt idx="1">
                  <c:v>1.52</c:v>
                </c:pt>
                <c:pt idx="2">
                  <c:v>1.54</c:v>
                </c:pt>
                <c:pt idx="3">
                  <c:v>1.53</c:v>
                </c:pt>
                <c:pt idx="4">
                  <c:v>1.62</c:v>
                </c:pt>
                <c:pt idx="5">
                  <c:v>1.75</c:v>
                </c:pt>
                <c:pt idx="6">
                  <c:v>1.74</c:v>
                </c:pt>
              </c:numCache>
            </c:numRef>
          </c:val>
          <c:smooth val="0"/>
          <c:extLst>
            <c:ext xmlns:c16="http://schemas.microsoft.com/office/drawing/2014/chart" uri="{C3380CC4-5D6E-409C-BE32-E72D297353CC}">
              <c16:uniqueId val="{00000008-49D9-468F-A983-266B7C7ED93F}"/>
            </c:ext>
          </c:extLst>
        </c:ser>
        <c:ser>
          <c:idx val="9"/>
          <c:order val="9"/>
          <c:tx>
            <c:strRef>
              <c:f>Sheet1!$K$1</c:f>
              <c:strCache>
                <c:ptCount val="1"/>
                <c:pt idx="0">
                  <c:v>Never use array to map a collection</c:v>
                </c:pt>
              </c:strCache>
            </c:strRef>
          </c:tx>
          <c:spPr>
            <a:ln w="12700">
              <a:solidFill>
                <a:srgbClr val="7030A0"/>
              </a:solidFill>
            </a:ln>
          </c:spP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Sheet1!$K$2:$K$8</c:f>
              <c:numCache>
                <c:formatCode>General</c:formatCode>
                <c:ptCount val="7"/>
                <c:pt idx="0">
                  <c:v>2.12</c:v>
                </c:pt>
                <c:pt idx="1">
                  <c:v>2.1</c:v>
                </c:pt>
                <c:pt idx="2">
                  <c:v>2.23</c:v>
                </c:pt>
                <c:pt idx="3">
                  <c:v>2.2999999999999998</c:v>
                </c:pt>
                <c:pt idx="4">
                  <c:v>2.29</c:v>
                </c:pt>
                <c:pt idx="5">
                  <c:v>2.35</c:v>
                </c:pt>
                <c:pt idx="6">
                  <c:v>2.34</c:v>
                </c:pt>
              </c:numCache>
            </c:numRef>
          </c:val>
          <c:smooth val="0"/>
          <c:extLst>
            <c:ext xmlns:c16="http://schemas.microsoft.com/office/drawing/2014/chart" uri="{C3380CC4-5D6E-409C-BE32-E72D297353CC}">
              <c16:uniqueId val="{00000009-49D9-468F-A983-266B7C7ED93F}"/>
            </c:ext>
          </c:extLst>
        </c:ser>
        <c:dLbls>
          <c:showLegendKey val="0"/>
          <c:showVal val="0"/>
          <c:showCatName val="0"/>
          <c:showSerName val="0"/>
          <c:showPercent val="0"/>
          <c:showBubbleSize val="0"/>
        </c:dLbls>
        <c:marker val="1"/>
        <c:smooth val="0"/>
        <c:axId val="359979584"/>
        <c:axId val="359978800"/>
      </c:lineChart>
      <c:catAx>
        <c:axId val="359979584"/>
        <c:scaling>
          <c:orientation val="minMax"/>
        </c:scaling>
        <c:delete val="0"/>
        <c:axPos val="b"/>
        <c:numFmt formatCode="m/d/yyyy" sourceLinked="1"/>
        <c:majorTickMark val="out"/>
        <c:minorTickMark val="none"/>
        <c:tickLblPos val="nextTo"/>
        <c:crossAx val="359978800"/>
        <c:crosses val="autoZero"/>
        <c:auto val="0"/>
        <c:lblAlgn val="ctr"/>
        <c:lblOffset val="100"/>
        <c:noMultiLvlLbl val="1"/>
      </c:catAx>
      <c:valAx>
        <c:axId val="359978800"/>
        <c:scaling>
          <c:orientation val="minMax"/>
        </c:scaling>
        <c:delete val="0"/>
        <c:axPos val="l"/>
        <c:majorGridlines>
          <c:spPr>
            <a:ln>
              <a:solidFill>
                <a:schemeClr val="bg1">
                  <a:lumMod val="85000"/>
                </a:schemeClr>
              </a:solidFill>
            </a:ln>
          </c:spPr>
        </c:majorGridlines>
        <c:numFmt formatCode="General" sourceLinked="1"/>
        <c:majorTickMark val="cross"/>
        <c:minorTickMark val="none"/>
        <c:tickLblPos val="nextTo"/>
        <c:spPr>
          <a:ln>
            <a:solidFill>
              <a:sysClr val="windowText" lastClr="000000">
                <a:tint val="75000"/>
                <a:shade val="95000"/>
                <a:satMod val="105000"/>
              </a:sysClr>
            </a:solidFill>
          </a:ln>
        </c:spPr>
        <c:crossAx val="359979584"/>
        <c:crosses val="autoZero"/>
        <c:crossBetween val="midCat"/>
      </c:valAx>
    </c:plotArea>
    <c:legend>
      <c:legendPos val="r"/>
      <c:layout>
        <c:manualLayout>
          <c:xMode val="edge"/>
          <c:yMode val="edge"/>
          <c:x val="0.52891250648205645"/>
          <c:y val="0.12020936305482828"/>
          <c:w val="0.46407299109363037"/>
          <c:h val="0.75590338942516622"/>
        </c:manualLayout>
      </c:layout>
      <c:overlay val="0"/>
    </c:legend>
    <c:plotVisOnly val="1"/>
    <c:dispBlanksAs val="gap"/>
    <c:showDLblsOverMax val="0"/>
  </c:chart>
  <c:spPr>
    <a:ln>
      <a:noFill/>
    </a:ln>
  </c:sp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9"/>
    </mc:Choice>
    <mc:Fallback>
      <c:style val="19"/>
    </mc:Fallback>
  </mc:AlternateContent>
  <c:chart>
    <c:autoTitleDeleted val="1"/>
    <c:plotArea>
      <c:layout>
        <c:manualLayout>
          <c:layoutTarget val="inner"/>
          <c:xMode val="edge"/>
          <c:yMode val="edge"/>
          <c:x val="0.15704302179619908"/>
          <c:y val="0.12779902512185976"/>
          <c:w val="0.44563988115612629"/>
          <c:h val="0.73184818687984154"/>
        </c:manualLayout>
      </c:layout>
      <c:radarChart>
        <c:radarStyle val="filled"/>
        <c:varyColors val="0"/>
        <c:ser>
          <c:idx val="0"/>
          <c:order val="0"/>
          <c:tx>
            <c:strRef>
              <c:f>Sheet1!$B$1</c:f>
              <c:strCache>
                <c:ptCount val="1"/>
                <c:pt idx="0">
                  <c:v>V2</c:v>
                </c:pt>
              </c:strCache>
            </c:strRef>
          </c:tx>
          <c:cat>
            <c:strRef>
              <c:f>Sheet1!$A$2:$A$6</c:f>
              <c:strCache>
                <c:ptCount val="5"/>
                <c:pt idx="0">
                  <c:v>Trsf</c:v>
                </c:pt>
                <c:pt idx="1">
                  <c:v>Chng</c:v>
                </c:pt>
                <c:pt idx="2">
                  <c:v>Rbst</c:v>
                </c:pt>
                <c:pt idx="3">
                  <c:v>Efcy</c:v>
                </c:pt>
                <c:pt idx="4">
                  <c:v>Secu</c:v>
                </c:pt>
              </c:strCache>
            </c:strRef>
          </c:cat>
          <c:val>
            <c:numRef>
              <c:f>Sheet1!$B$2:$B$6</c:f>
              <c:numCache>
                <c:formatCode>General</c:formatCode>
                <c:ptCount val="5"/>
                <c:pt idx="0">
                  <c:v>2.5</c:v>
                </c:pt>
                <c:pt idx="1">
                  <c:v>2.5</c:v>
                </c:pt>
                <c:pt idx="2">
                  <c:v>2.5</c:v>
                </c:pt>
                <c:pt idx="3">
                  <c:v>2.5</c:v>
                </c:pt>
                <c:pt idx="4">
                  <c:v>2.5</c:v>
                </c:pt>
              </c:numCache>
            </c:numRef>
          </c:val>
          <c:extLst>
            <c:ext xmlns:c16="http://schemas.microsoft.com/office/drawing/2014/chart" uri="{C3380CC4-5D6E-409C-BE32-E72D297353CC}">
              <c16:uniqueId val="{00000000-F429-433C-8C35-6C87D075E0A4}"/>
            </c:ext>
          </c:extLst>
        </c:ser>
        <c:ser>
          <c:idx val="1"/>
          <c:order val="1"/>
          <c:tx>
            <c:strRef>
              <c:f>Sheet1!$C$1</c:f>
              <c:strCache>
                <c:ptCount val="1"/>
                <c:pt idx="0">
                  <c:v>V1</c:v>
                </c:pt>
              </c:strCache>
            </c:strRef>
          </c:tx>
          <c:spPr>
            <a:noFill/>
            <a:ln w="15875">
              <a:solidFill>
                <a:schemeClr val="tx1"/>
              </a:solidFill>
              <a:prstDash val="lgDash"/>
            </a:ln>
          </c:spPr>
          <c:cat>
            <c:strRef>
              <c:f>Sheet1!$A$2:$A$6</c:f>
              <c:strCache>
                <c:ptCount val="5"/>
                <c:pt idx="0">
                  <c:v>Trsf</c:v>
                </c:pt>
                <c:pt idx="1">
                  <c:v>Chng</c:v>
                </c:pt>
                <c:pt idx="2">
                  <c:v>Rbst</c:v>
                </c:pt>
                <c:pt idx="3">
                  <c:v>Efcy</c:v>
                </c:pt>
                <c:pt idx="4">
                  <c:v>Secu</c:v>
                </c:pt>
              </c:strCache>
            </c:strRef>
          </c:cat>
          <c:val>
            <c:numRef>
              <c:f>Sheet1!$C$2:$C$6</c:f>
              <c:numCache>
                <c:formatCode>General</c:formatCode>
                <c:ptCount val="5"/>
                <c:pt idx="0">
                  <c:v>1.5</c:v>
                </c:pt>
                <c:pt idx="1">
                  <c:v>1.5</c:v>
                </c:pt>
                <c:pt idx="2">
                  <c:v>1.5</c:v>
                </c:pt>
                <c:pt idx="3">
                  <c:v>1.5</c:v>
                </c:pt>
                <c:pt idx="4">
                  <c:v>1.5</c:v>
                </c:pt>
              </c:numCache>
            </c:numRef>
          </c:val>
          <c:extLst>
            <c:ext xmlns:c16="http://schemas.microsoft.com/office/drawing/2014/chart" uri="{C3380CC4-5D6E-409C-BE32-E72D297353CC}">
              <c16:uniqueId val="{00000001-F429-433C-8C35-6C87D075E0A4}"/>
            </c:ext>
          </c:extLst>
        </c:ser>
        <c:dLbls>
          <c:showLegendKey val="0"/>
          <c:showVal val="0"/>
          <c:showCatName val="0"/>
          <c:showSerName val="0"/>
          <c:showPercent val="0"/>
          <c:showBubbleSize val="0"/>
        </c:dLbls>
        <c:axId val="359978408"/>
        <c:axId val="359972920"/>
      </c:radarChart>
      <c:catAx>
        <c:axId val="359978408"/>
        <c:scaling>
          <c:orientation val="minMax"/>
        </c:scaling>
        <c:delete val="0"/>
        <c:axPos val="b"/>
        <c:majorGridlines/>
        <c:numFmt formatCode="General" sourceLinked="1"/>
        <c:majorTickMark val="out"/>
        <c:minorTickMark val="none"/>
        <c:tickLblPos val="nextTo"/>
        <c:crossAx val="359972920"/>
        <c:crosses val="autoZero"/>
        <c:auto val="1"/>
        <c:lblAlgn val="ctr"/>
        <c:lblOffset val="100"/>
        <c:noMultiLvlLbl val="0"/>
      </c:catAx>
      <c:valAx>
        <c:axId val="359972920"/>
        <c:scaling>
          <c:orientation val="minMax"/>
          <c:max val="4"/>
          <c:min val="0"/>
        </c:scaling>
        <c:delete val="0"/>
        <c:axPos val="l"/>
        <c:majorGridlines/>
        <c:numFmt formatCode="General" sourceLinked="1"/>
        <c:majorTickMark val="cross"/>
        <c:minorTickMark val="none"/>
        <c:tickLblPos val="nextTo"/>
        <c:crossAx val="359978408"/>
        <c:crosses val="autoZero"/>
        <c:crossBetween val="between"/>
      </c:valAx>
    </c:plotArea>
    <c:legend>
      <c:legendPos val="r"/>
      <c:layout>
        <c:manualLayout>
          <c:xMode val="edge"/>
          <c:yMode val="edge"/>
          <c:x val="0.63321818968031296"/>
          <c:y val="0.49796390144685387"/>
          <c:w val="0.33971742157848461"/>
          <c:h val="0.34506155298984414"/>
        </c:manualLayout>
      </c:layout>
      <c:overlay val="0"/>
    </c:legend>
    <c:plotVisOnly val="1"/>
    <c:dispBlanksAs val="gap"/>
    <c:showDLblsOverMax val="0"/>
  </c:chart>
  <c:txPr>
    <a:bodyPr/>
    <a:lstStyle/>
    <a:p>
      <a:pPr>
        <a:defRPr sz="10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9"/>
    </mc:Choice>
    <mc:Fallback>
      <c:style val="19"/>
    </mc:Fallback>
  </mc:AlternateContent>
  <c:chart>
    <c:autoTitleDeleted val="1"/>
    <c:plotArea>
      <c:layout>
        <c:manualLayout>
          <c:layoutTarget val="inner"/>
          <c:xMode val="edge"/>
          <c:yMode val="edge"/>
          <c:x val="0.15704302179619908"/>
          <c:y val="0.12779902512185976"/>
          <c:w val="0.44563988115612629"/>
          <c:h val="0.73184818687984154"/>
        </c:manualLayout>
      </c:layout>
      <c:radarChart>
        <c:radarStyle val="filled"/>
        <c:varyColors val="0"/>
        <c:ser>
          <c:idx val="0"/>
          <c:order val="0"/>
          <c:tx>
            <c:strRef>
              <c:f>Sheet1!$B$1</c:f>
              <c:strCache>
                <c:ptCount val="1"/>
                <c:pt idx="0">
                  <c:v>V2</c:v>
                </c:pt>
              </c:strCache>
            </c:strRef>
          </c:tx>
          <c:cat>
            <c:strRef>
              <c:f>Sheet1!$A$2:$A$6</c:f>
              <c:strCache>
                <c:ptCount val="5"/>
                <c:pt idx="0">
                  <c:v>Trsf</c:v>
                </c:pt>
                <c:pt idx="1">
                  <c:v>Chng</c:v>
                </c:pt>
                <c:pt idx="2">
                  <c:v>Rbst</c:v>
                </c:pt>
                <c:pt idx="3">
                  <c:v>Efcy</c:v>
                </c:pt>
                <c:pt idx="4">
                  <c:v>Secu</c:v>
                </c:pt>
              </c:strCache>
            </c:strRef>
          </c:cat>
          <c:val>
            <c:numRef>
              <c:f>Sheet1!$B$2:$B$6</c:f>
              <c:numCache>
                <c:formatCode>General</c:formatCode>
                <c:ptCount val="5"/>
                <c:pt idx="0">
                  <c:v>2.5</c:v>
                </c:pt>
                <c:pt idx="1">
                  <c:v>2.5</c:v>
                </c:pt>
                <c:pt idx="2">
                  <c:v>2.5</c:v>
                </c:pt>
                <c:pt idx="3">
                  <c:v>2.5</c:v>
                </c:pt>
                <c:pt idx="4">
                  <c:v>2.5</c:v>
                </c:pt>
              </c:numCache>
            </c:numRef>
          </c:val>
          <c:extLst>
            <c:ext xmlns:c16="http://schemas.microsoft.com/office/drawing/2014/chart" uri="{C3380CC4-5D6E-409C-BE32-E72D297353CC}">
              <c16:uniqueId val="{00000000-BC15-41E3-89AB-934D86573633}"/>
            </c:ext>
          </c:extLst>
        </c:ser>
        <c:ser>
          <c:idx val="1"/>
          <c:order val="1"/>
          <c:tx>
            <c:strRef>
              <c:f>Sheet1!$C$1</c:f>
              <c:strCache>
                <c:ptCount val="1"/>
                <c:pt idx="0">
                  <c:v>V1</c:v>
                </c:pt>
              </c:strCache>
            </c:strRef>
          </c:tx>
          <c:spPr>
            <a:noFill/>
            <a:ln w="15875">
              <a:solidFill>
                <a:schemeClr val="tx1"/>
              </a:solidFill>
              <a:prstDash val="lgDash"/>
            </a:ln>
          </c:spPr>
          <c:cat>
            <c:strRef>
              <c:f>Sheet1!$A$2:$A$6</c:f>
              <c:strCache>
                <c:ptCount val="5"/>
                <c:pt idx="0">
                  <c:v>Trsf</c:v>
                </c:pt>
                <c:pt idx="1">
                  <c:v>Chng</c:v>
                </c:pt>
                <c:pt idx="2">
                  <c:v>Rbst</c:v>
                </c:pt>
                <c:pt idx="3">
                  <c:v>Efcy</c:v>
                </c:pt>
                <c:pt idx="4">
                  <c:v>Secu</c:v>
                </c:pt>
              </c:strCache>
            </c:strRef>
          </c:cat>
          <c:val>
            <c:numRef>
              <c:f>Sheet1!$C$2:$C$6</c:f>
              <c:numCache>
                <c:formatCode>General</c:formatCode>
                <c:ptCount val="5"/>
                <c:pt idx="0">
                  <c:v>1.5</c:v>
                </c:pt>
                <c:pt idx="1">
                  <c:v>1.5</c:v>
                </c:pt>
                <c:pt idx="2">
                  <c:v>1.5</c:v>
                </c:pt>
                <c:pt idx="3">
                  <c:v>1.5</c:v>
                </c:pt>
                <c:pt idx="4">
                  <c:v>1.5</c:v>
                </c:pt>
              </c:numCache>
            </c:numRef>
          </c:val>
          <c:extLst>
            <c:ext xmlns:c16="http://schemas.microsoft.com/office/drawing/2014/chart" uri="{C3380CC4-5D6E-409C-BE32-E72D297353CC}">
              <c16:uniqueId val="{00000001-BC15-41E3-89AB-934D86573633}"/>
            </c:ext>
          </c:extLst>
        </c:ser>
        <c:dLbls>
          <c:showLegendKey val="0"/>
          <c:showVal val="0"/>
          <c:showCatName val="0"/>
          <c:showSerName val="0"/>
          <c:showPercent val="0"/>
          <c:showBubbleSize val="0"/>
        </c:dLbls>
        <c:axId val="299490456"/>
        <c:axId val="299490848"/>
      </c:radarChart>
      <c:catAx>
        <c:axId val="299490456"/>
        <c:scaling>
          <c:orientation val="minMax"/>
        </c:scaling>
        <c:delete val="0"/>
        <c:axPos val="b"/>
        <c:majorGridlines/>
        <c:numFmt formatCode="General" sourceLinked="1"/>
        <c:majorTickMark val="out"/>
        <c:minorTickMark val="none"/>
        <c:tickLblPos val="nextTo"/>
        <c:crossAx val="299490848"/>
        <c:crosses val="autoZero"/>
        <c:auto val="1"/>
        <c:lblAlgn val="ctr"/>
        <c:lblOffset val="100"/>
        <c:noMultiLvlLbl val="0"/>
      </c:catAx>
      <c:valAx>
        <c:axId val="299490848"/>
        <c:scaling>
          <c:orientation val="minMax"/>
          <c:max val="4"/>
          <c:min val="0"/>
        </c:scaling>
        <c:delete val="0"/>
        <c:axPos val="l"/>
        <c:majorGridlines/>
        <c:numFmt formatCode="General" sourceLinked="1"/>
        <c:majorTickMark val="cross"/>
        <c:minorTickMark val="none"/>
        <c:tickLblPos val="nextTo"/>
        <c:crossAx val="299490456"/>
        <c:crosses val="autoZero"/>
        <c:crossBetween val="between"/>
      </c:valAx>
    </c:plotArea>
    <c:legend>
      <c:legendPos val="r"/>
      <c:layout>
        <c:manualLayout>
          <c:xMode val="edge"/>
          <c:yMode val="edge"/>
          <c:x val="0.63321818968031296"/>
          <c:y val="0.49796390144685387"/>
          <c:w val="0.33971742157848461"/>
          <c:h val="0.34506155298984414"/>
        </c:manualLayout>
      </c:layout>
      <c:overlay val="0"/>
    </c:legend>
    <c:plotVisOnly val="1"/>
    <c:dispBlanksAs val="gap"/>
    <c:showDLblsOverMax val="0"/>
  </c:chart>
  <c:txPr>
    <a:bodyPr/>
    <a:lstStyle/>
    <a:p>
      <a:pPr>
        <a:defRPr sz="1000"/>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9"/>
    </mc:Choice>
    <mc:Fallback>
      <c:style val="19"/>
    </mc:Fallback>
  </mc:AlternateContent>
  <c:chart>
    <c:autoTitleDeleted val="1"/>
    <c:plotArea>
      <c:layout>
        <c:manualLayout>
          <c:layoutTarget val="inner"/>
          <c:xMode val="edge"/>
          <c:yMode val="edge"/>
          <c:x val="0.15704302179619914"/>
          <c:y val="9.9343759784266392E-2"/>
          <c:w val="0.42290779060724915"/>
          <c:h val="0.74140499540455163"/>
        </c:manualLayout>
      </c:layout>
      <c:radarChart>
        <c:radarStyle val="filled"/>
        <c:varyColors val="0"/>
        <c:ser>
          <c:idx val="0"/>
          <c:order val="0"/>
          <c:tx>
            <c:strRef>
              <c:f>Sheet1!$B$1</c:f>
              <c:strCache>
                <c:ptCount val="1"/>
                <c:pt idx="0">
                  <c:v>V2</c:v>
                </c:pt>
              </c:strCache>
            </c:strRef>
          </c:tx>
          <c:cat>
            <c:strRef>
              <c:f>Sheet1!$A$2:$A$4</c:f>
              <c:strCache>
                <c:ptCount val="3"/>
                <c:pt idx="0">
                  <c:v>Prog</c:v>
                </c:pt>
                <c:pt idx="1">
                  <c:v>Arch</c:v>
                </c:pt>
                <c:pt idx="2">
                  <c:v>Doc</c:v>
                </c:pt>
              </c:strCache>
            </c:strRef>
          </c:cat>
          <c:val>
            <c:numRef>
              <c:f>Sheet1!$B$2:$B$4</c:f>
              <c:numCache>
                <c:formatCode>General</c:formatCode>
                <c:ptCount val="3"/>
                <c:pt idx="0">
                  <c:v>2.5</c:v>
                </c:pt>
                <c:pt idx="1">
                  <c:v>2.5</c:v>
                </c:pt>
                <c:pt idx="2">
                  <c:v>2.5</c:v>
                </c:pt>
              </c:numCache>
            </c:numRef>
          </c:val>
          <c:extLst>
            <c:ext xmlns:c16="http://schemas.microsoft.com/office/drawing/2014/chart" uri="{C3380CC4-5D6E-409C-BE32-E72D297353CC}">
              <c16:uniqueId val="{00000000-1010-4690-88CE-B7C529B5951E}"/>
            </c:ext>
          </c:extLst>
        </c:ser>
        <c:ser>
          <c:idx val="1"/>
          <c:order val="1"/>
          <c:tx>
            <c:strRef>
              <c:f>Sheet1!$C$1</c:f>
              <c:strCache>
                <c:ptCount val="1"/>
                <c:pt idx="0">
                  <c:v>V1</c:v>
                </c:pt>
              </c:strCache>
            </c:strRef>
          </c:tx>
          <c:spPr>
            <a:noFill/>
            <a:ln w="15875">
              <a:solidFill>
                <a:prstClr val="black"/>
              </a:solidFill>
              <a:prstDash val="lgDash"/>
            </a:ln>
          </c:spPr>
          <c:cat>
            <c:strRef>
              <c:f>Sheet1!$A$2:$A$4</c:f>
              <c:strCache>
                <c:ptCount val="3"/>
                <c:pt idx="0">
                  <c:v>Prog</c:v>
                </c:pt>
                <c:pt idx="1">
                  <c:v>Arch</c:v>
                </c:pt>
                <c:pt idx="2">
                  <c:v>Doc</c:v>
                </c:pt>
              </c:strCache>
            </c:strRef>
          </c:cat>
          <c:val>
            <c:numRef>
              <c:f>Sheet1!$C$2:$C$4</c:f>
              <c:numCache>
                <c:formatCode>General</c:formatCode>
                <c:ptCount val="3"/>
                <c:pt idx="0">
                  <c:v>1.5</c:v>
                </c:pt>
                <c:pt idx="1">
                  <c:v>1.5</c:v>
                </c:pt>
                <c:pt idx="2">
                  <c:v>1.5</c:v>
                </c:pt>
              </c:numCache>
            </c:numRef>
          </c:val>
          <c:extLst>
            <c:ext xmlns:c16="http://schemas.microsoft.com/office/drawing/2014/chart" uri="{C3380CC4-5D6E-409C-BE32-E72D297353CC}">
              <c16:uniqueId val="{00000001-1010-4690-88CE-B7C529B5951E}"/>
            </c:ext>
          </c:extLst>
        </c:ser>
        <c:dLbls>
          <c:showLegendKey val="0"/>
          <c:showVal val="0"/>
          <c:showCatName val="0"/>
          <c:showSerName val="0"/>
          <c:showPercent val="0"/>
          <c:showBubbleSize val="0"/>
        </c:dLbls>
        <c:axId val="360662752"/>
        <c:axId val="360667456"/>
      </c:radarChart>
      <c:catAx>
        <c:axId val="360662752"/>
        <c:scaling>
          <c:orientation val="minMax"/>
        </c:scaling>
        <c:delete val="0"/>
        <c:axPos val="b"/>
        <c:majorGridlines/>
        <c:numFmt formatCode="General" sourceLinked="1"/>
        <c:majorTickMark val="out"/>
        <c:minorTickMark val="none"/>
        <c:tickLblPos val="nextTo"/>
        <c:crossAx val="360667456"/>
        <c:crosses val="autoZero"/>
        <c:auto val="1"/>
        <c:lblAlgn val="ctr"/>
        <c:lblOffset val="100"/>
        <c:noMultiLvlLbl val="0"/>
      </c:catAx>
      <c:valAx>
        <c:axId val="360667456"/>
        <c:scaling>
          <c:orientation val="minMax"/>
          <c:max val="4"/>
          <c:min val="0"/>
        </c:scaling>
        <c:delete val="0"/>
        <c:axPos val="l"/>
        <c:majorGridlines/>
        <c:numFmt formatCode="General" sourceLinked="1"/>
        <c:majorTickMark val="cross"/>
        <c:minorTickMark val="none"/>
        <c:tickLblPos val="nextTo"/>
        <c:crossAx val="360662752"/>
        <c:crosses val="autoZero"/>
        <c:crossBetween val="between"/>
      </c:valAx>
    </c:plotArea>
    <c:legend>
      <c:legendPos val="r"/>
      <c:layout>
        <c:manualLayout>
          <c:xMode val="edge"/>
          <c:yMode val="edge"/>
          <c:x val="0.63321818968031296"/>
          <c:y val="0.49796390144685393"/>
          <c:w val="0.33971742157848467"/>
          <c:h val="0.34506155298984426"/>
        </c:manualLayout>
      </c:layout>
      <c:overlay val="0"/>
    </c:legend>
    <c:plotVisOnly val="1"/>
    <c:dispBlanksAs val="gap"/>
    <c:showDLblsOverMax val="0"/>
  </c:chart>
  <c:txPr>
    <a:bodyPr/>
    <a:lstStyle/>
    <a:p>
      <a:pPr>
        <a:defRPr sz="1000"/>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8"/>
    </mc:Choice>
    <mc:Fallback>
      <c:style val="8"/>
    </mc:Fallback>
  </mc:AlternateContent>
  <c:chart>
    <c:autoTitleDeleted val="1"/>
    <c:plotArea>
      <c:layout>
        <c:manualLayout>
          <c:layoutTarget val="inner"/>
          <c:xMode val="edge"/>
          <c:yMode val="edge"/>
          <c:x val="5.8063828336937982E-2"/>
          <c:y val="0.12779902512185976"/>
          <c:w val="0.69909120199010766"/>
          <c:h val="0.58660680089237949"/>
        </c:manualLayout>
      </c:layout>
      <c:lineChart>
        <c:grouping val="standard"/>
        <c:varyColors val="0"/>
        <c:ser>
          <c:idx val="0"/>
          <c:order val="0"/>
          <c:tx>
            <c:strRef>
              <c:f>Sheet1!$B$1</c:f>
              <c:strCache>
                <c:ptCount val="1"/>
                <c:pt idx="0">
                  <c:v>Trsf</c:v>
                </c:pt>
              </c:strCache>
            </c:strRef>
          </c:tx>
          <c:spPr>
            <a:ln w="6350">
              <a:solidFill>
                <a:schemeClr val="accent4">
                  <a:lumMod val="75000"/>
                </a:schemeClr>
              </a:solidFill>
              <a:prstDash val="solid"/>
            </a:ln>
          </c:spPr>
          <c:marker>
            <c:symbol val="circle"/>
            <c:size val="4"/>
            <c:spPr>
              <a:solidFill>
                <a:schemeClr val="accent4">
                  <a:lumMod val="50000"/>
                </a:schemeClr>
              </a:solidFill>
              <a:ln w="19050">
                <a:noFill/>
              </a:ln>
            </c:spPr>
          </c:marker>
          <c:cat>
            <c:numRef>
              <c:f>Sheet1!$A$2:$A$7</c:f>
              <c:numCache>
                <c:formatCode>m/d/yyyy</c:formatCode>
                <c:ptCount val="6"/>
                <c:pt idx="0">
                  <c:v>40680.083333333299</c:v>
                </c:pt>
                <c:pt idx="1">
                  <c:v>40842.083333333299</c:v>
                </c:pt>
                <c:pt idx="2">
                  <c:v>40981.083333333299</c:v>
                </c:pt>
                <c:pt idx="3">
                  <c:v>41072.083333333299</c:v>
                </c:pt>
                <c:pt idx="4">
                  <c:v>41154.083333333299</c:v>
                </c:pt>
                <c:pt idx="5">
                  <c:v>41226.083333333299</c:v>
                </c:pt>
              </c:numCache>
            </c:numRef>
          </c:cat>
          <c:val>
            <c:numRef>
              <c:f>Sheet1!$B$2:$B$7</c:f>
              <c:numCache>
                <c:formatCode>General</c:formatCode>
                <c:ptCount val="6"/>
                <c:pt idx="0">
                  <c:v>3.12</c:v>
                </c:pt>
                <c:pt idx="1">
                  <c:v>3.12</c:v>
                </c:pt>
                <c:pt idx="2">
                  <c:v>3.12</c:v>
                </c:pt>
                <c:pt idx="3">
                  <c:v>3.1</c:v>
                </c:pt>
                <c:pt idx="4">
                  <c:v>3.1</c:v>
                </c:pt>
                <c:pt idx="5">
                  <c:v>3.14</c:v>
                </c:pt>
              </c:numCache>
            </c:numRef>
          </c:val>
          <c:smooth val="0"/>
          <c:extLst>
            <c:ext xmlns:c16="http://schemas.microsoft.com/office/drawing/2014/chart" uri="{C3380CC4-5D6E-409C-BE32-E72D297353CC}">
              <c16:uniqueId val="{00000000-56C1-4CB5-A4C4-96FB9B75F46A}"/>
            </c:ext>
          </c:extLst>
        </c:ser>
        <c:ser>
          <c:idx val="1"/>
          <c:order val="1"/>
          <c:tx>
            <c:strRef>
              <c:f>Sheet1!$C$1</c:f>
              <c:strCache>
                <c:ptCount val="1"/>
                <c:pt idx="0">
                  <c:v>Chng</c:v>
                </c:pt>
              </c:strCache>
            </c:strRef>
          </c:tx>
          <c:spPr>
            <a:ln w="6350">
              <a:solidFill>
                <a:schemeClr val="accent3">
                  <a:lumMod val="75000"/>
                </a:schemeClr>
              </a:solidFill>
              <a:prstDash val="solid"/>
            </a:ln>
          </c:spPr>
          <c:marker>
            <c:symbol val="circle"/>
            <c:size val="4"/>
            <c:spPr>
              <a:solidFill>
                <a:schemeClr val="accent3">
                  <a:lumMod val="50000"/>
                </a:schemeClr>
              </a:solidFill>
              <a:ln w="19050">
                <a:noFill/>
              </a:ln>
            </c:spPr>
          </c:marker>
          <c:cat>
            <c:numRef>
              <c:f>Sheet1!$A$2:$A$7</c:f>
              <c:numCache>
                <c:formatCode>m/d/yyyy</c:formatCode>
                <c:ptCount val="6"/>
                <c:pt idx="0">
                  <c:v>40680.083333333299</c:v>
                </c:pt>
                <c:pt idx="1">
                  <c:v>40842.083333333299</c:v>
                </c:pt>
                <c:pt idx="2">
                  <c:v>40981.083333333299</c:v>
                </c:pt>
                <c:pt idx="3">
                  <c:v>41072.083333333299</c:v>
                </c:pt>
                <c:pt idx="4">
                  <c:v>41154.083333333299</c:v>
                </c:pt>
                <c:pt idx="5">
                  <c:v>41226.083333333299</c:v>
                </c:pt>
              </c:numCache>
            </c:numRef>
          </c:cat>
          <c:val>
            <c:numRef>
              <c:f>Sheet1!$C$2:$C$7</c:f>
              <c:numCache>
                <c:formatCode>General</c:formatCode>
                <c:ptCount val="6"/>
                <c:pt idx="0">
                  <c:v>3.48</c:v>
                </c:pt>
                <c:pt idx="1">
                  <c:v>3.43</c:v>
                </c:pt>
                <c:pt idx="2">
                  <c:v>3.52</c:v>
                </c:pt>
                <c:pt idx="3">
                  <c:v>3.51</c:v>
                </c:pt>
                <c:pt idx="4">
                  <c:v>3.51</c:v>
                </c:pt>
                <c:pt idx="5">
                  <c:v>3.53</c:v>
                </c:pt>
              </c:numCache>
            </c:numRef>
          </c:val>
          <c:smooth val="0"/>
          <c:extLst>
            <c:ext xmlns:c16="http://schemas.microsoft.com/office/drawing/2014/chart" uri="{C3380CC4-5D6E-409C-BE32-E72D297353CC}">
              <c16:uniqueId val="{00000001-56C1-4CB5-A4C4-96FB9B75F46A}"/>
            </c:ext>
          </c:extLst>
        </c:ser>
        <c:ser>
          <c:idx val="2"/>
          <c:order val="2"/>
          <c:tx>
            <c:strRef>
              <c:f>Sheet1!$D$1</c:f>
              <c:strCache>
                <c:ptCount val="1"/>
                <c:pt idx="0">
                  <c:v>Rbst</c:v>
                </c:pt>
              </c:strCache>
            </c:strRef>
          </c:tx>
          <c:spPr>
            <a:ln w="6350">
              <a:solidFill>
                <a:srgbClr val="FF0000"/>
              </a:solidFill>
              <a:prstDash val="solid"/>
            </a:ln>
          </c:spPr>
          <c:marker>
            <c:symbol val="circle"/>
            <c:size val="4"/>
            <c:spPr>
              <a:solidFill>
                <a:srgbClr val="C00000"/>
              </a:solidFill>
              <a:ln w="19050">
                <a:noFill/>
              </a:ln>
            </c:spPr>
          </c:marker>
          <c:cat>
            <c:numRef>
              <c:f>Sheet1!$A$2:$A$7</c:f>
              <c:numCache>
                <c:formatCode>m/d/yyyy</c:formatCode>
                <c:ptCount val="6"/>
                <c:pt idx="0">
                  <c:v>40680.083333333299</c:v>
                </c:pt>
                <c:pt idx="1">
                  <c:v>40842.083333333299</c:v>
                </c:pt>
                <c:pt idx="2">
                  <c:v>40981.083333333299</c:v>
                </c:pt>
                <c:pt idx="3">
                  <c:v>41072.083333333299</c:v>
                </c:pt>
                <c:pt idx="4">
                  <c:v>41154.083333333299</c:v>
                </c:pt>
                <c:pt idx="5">
                  <c:v>41226.083333333299</c:v>
                </c:pt>
              </c:numCache>
            </c:numRef>
          </c:cat>
          <c:val>
            <c:numRef>
              <c:f>Sheet1!$D$2:$D$7</c:f>
              <c:numCache>
                <c:formatCode>General</c:formatCode>
                <c:ptCount val="6"/>
                <c:pt idx="0">
                  <c:v>3.39</c:v>
                </c:pt>
                <c:pt idx="1">
                  <c:v>3.37</c:v>
                </c:pt>
                <c:pt idx="2">
                  <c:v>3.45</c:v>
                </c:pt>
                <c:pt idx="3">
                  <c:v>2.99</c:v>
                </c:pt>
                <c:pt idx="4">
                  <c:v>2.98</c:v>
                </c:pt>
                <c:pt idx="5">
                  <c:v>2.95</c:v>
                </c:pt>
              </c:numCache>
            </c:numRef>
          </c:val>
          <c:smooth val="0"/>
          <c:extLst>
            <c:ext xmlns:c16="http://schemas.microsoft.com/office/drawing/2014/chart" uri="{C3380CC4-5D6E-409C-BE32-E72D297353CC}">
              <c16:uniqueId val="{00000002-56C1-4CB5-A4C4-96FB9B75F46A}"/>
            </c:ext>
          </c:extLst>
        </c:ser>
        <c:ser>
          <c:idx val="3"/>
          <c:order val="3"/>
          <c:tx>
            <c:strRef>
              <c:f>Sheet1!$E$1</c:f>
              <c:strCache>
                <c:ptCount val="1"/>
                <c:pt idx="0">
                  <c:v>Efcy</c:v>
                </c:pt>
              </c:strCache>
            </c:strRef>
          </c:tx>
          <c:spPr>
            <a:ln w="6350">
              <a:solidFill>
                <a:schemeClr val="accent6">
                  <a:lumMod val="75000"/>
                </a:schemeClr>
              </a:solidFill>
              <a:prstDash val="solid"/>
            </a:ln>
          </c:spPr>
          <c:marker>
            <c:symbol val="circle"/>
            <c:size val="4"/>
            <c:spPr>
              <a:solidFill>
                <a:schemeClr val="accent6">
                  <a:lumMod val="50000"/>
                </a:schemeClr>
              </a:solidFill>
              <a:ln w="19050">
                <a:noFill/>
              </a:ln>
            </c:spPr>
          </c:marker>
          <c:cat>
            <c:numRef>
              <c:f>Sheet1!$A$2:$A$7</c:f>
              <c:numCache>
                <c:formatCode>m/d/yyyy</c:formatCode>
                <c:ptCount val="6"/>
                <c:pt idx="0">
                  <c:v>40680.083333333299</c:v>
                </c:pt>
                <c:pt idx="1">
                  <c:v>40842.083333333299</c:v>
                </c:pt>
                <c:pt idx="2">
                  <c:v>40981.083333333299</c:v>
                </c:pt>
                <c:pt idx="3">
                  <c:v>41072.083333333299</c:v>
                </c:pt>
                <c:pt idx="4">
                  <c:v>41154.083333333299</c:v>
                </c:pt>
                <c:pt idx="5">
                  <c:v>41226.083333333299</c:v>
                </c:pt>
              </c:numCache>
            </c:numRef>
          </c:cat>
          <c:val>
            <c:numRef>
              <c:f>Sheet1!$E$2:$E$7</c:f>
              <c:numCache>
                <c:formatCode>General</c:formatCode>
                <c:ptCount val="6"/>
                <c:pt idx="0">
                  <c:v>2.95</c:v>
                </c:pt>
                <c:pt idx="1">
                  <c:v>2.95</c:v>
                </c:pt>
                <c:pt idx="2">
                  <c:v>2.95</c:v>
                </c:pt>
                <c:pt idx="3">
                  <c:v>2.95</c:v>
                </c:pt>
                <c:pt idx="4">
                  <c:v>2.95</c:v>
                </c:pt>
                <c:pt idx="5">
                  <c:v>2.78</c:v>
                </c:pt>
              </c:numCache>
            </c:numRef>
          </c:val>
          <c:smooth val="0"/>
          <c:extLst>
            <c:ext xmlns:c16="http://schemas.microsoft.com/office/drawing/2014/chart" uri="{C3380CC4-5D6E-409C-BE32-E72D297353CC}">
              <c16:uniqueId val="{00000003-56C1-4CB5-A4C4-96FB9B75F46A}"/>
            </c:ext>
          </c:extLst>
        </c:ser>
        <c:ser>
          <c:idx val="4"/>
          <c:order val="4"/>
          <c:tx>
            <c:strRef>
              <c:f>Sheet1!$F$1</c:f>
              <c:strCache>
                <c:ptCount val="1"/>
                <c:pt idx="0">
                  <c:v>Secu</c:v>
                </c:pt>
              </c:strCache>
            </c:strRef>
          </c:tx>
          <c:spPr>
            <a:ln w="6350">
              <a:solidFill>
                <a:schemeClr val="accent1">
                  <a:lumMod val="75000"/>
                </a:schemeClr>
              </a:solidFill>
              <a:prstDash val="solid"/>
            </a:ln>
          </c:spPr>
          <c:marker>
            <c:symbol val="circle"/>
            <c:size val="4"/>
            <c:spPr>
              <a:solidFill>
                <a:schemeClr val="accent1">
                  <a:lumMod val="50000"/>
                </a:schemeClr>
              </a:solidFill>
              <a:ln w="19050">
                <a:noFill/>
              </a:ln>
            </c:spPr>
          </c:marker>
          <c:cat>
            <c:numRef>
              <c:f>Sheet1!$A$2:$A$7</c:f>
              <c:numCache>
                <c:formatCode>m/d/yyyy</c:formatCode>
                <c:ptCount val="6"/>
                <c:pt idx="0">
                  <c:v>40680.083333333299</c:v>
                </c:pt>
                <c:pt idx="1">
                  <c:v>40842.083333333299</c:v>
                </c:pt>
                <c:pt idx="2">
                  <c:v>40981.083333333299</c:v>
                </c:pt>
                <c:pt idx="3">
                  <c:v>41072.083333333299</c:v>
                </c:pt>
                <c:pt idx="4">
                  <c:v>41154.083333333299</c:v>
                </c:pt>
                <c:pt idx="5">
                  <c:v>41226.083333333299</c:v>
                </c:pt>
              </c:numCache>
            </c:numRef>
          </c:cat>
          <c:val>
            <c:numRef>
              <c:f>Sheet1!$F$2:$F$7</c:f>
              <c:numCache>
                <c:formatCode>General</c:formatCode>
                <c:ptCount val="6"/>
                <c:pt idx="0">
                  <c:v>3.03</c:v>
                </c:pt>
                <c:pt idx="1">
                  <c:v>3</c:v>
                </c:pt>
                <c:pt idx="2">
                  <c:v>3.15</c:v>
                </c:pt>
                <c:pt idx="3">
                  <c:v>2.75</c:v>
                </c:pt>
                <c:pt idx="4">
                  <c:v>2.33</c:v>
                </c:pt>
                <c:pt idx="5">
                  <c:v>2.73</c:v>
                </c:pt>
              </c:numCache>
            </c:numRef>
          </c:val>
          <c:smooth val="0"/>
          <c:extLst>
            <c:ext xmlns:c16="http://schemas.microsoft.com/office/drawing/2014/chart" uri="{C3380CC4-5D6E-409C-BE32-E72D297353CC}">
              <c16:uniqueId val="{00000004-56C1-4CB5-A4C4-96FB9B75F46A}"/>
            </c:ext>
          </c:extLst>
        </c:ser>
        <c:dLbls>
          <c:showLegendKey val="0"/>
          <c:showVal val="0"/>
          <c:showCatName val="0"/>
          <c:showSerName val="0"/>
          <c:showPercent val="0"/>
          <c:showBubbleSize val="0"/>
        </c:dLbls>
        <c:marker val="1"/>
        <c:smooth val="0"/>
        <c:axId val="360661968"/>
        <c:axId val="360664320"/>
      </c:lineChart>
      <c:lineChart>
        <c:grouping val="standard"/>
        <c:varyColors val="0"/>
        <c:ser>
          <c:idx val="5"/>
          <c:order val="5"/>
          <c:tx>
            <c:strRef>
              <c:f>Sheet1!$G$1</c:f>
              <c:strCache>
                <c:ptCount val="1"/>
                <c:pt idx="0">
                  <c:v>LoC</c:v>
                </c:pt>
              </c:strCache>
            </c:strRef>
          </c:tx>
          <c:spPr>
            <a:ln w="6350">
              <a:solidFill>
                <a:schemeClr val="bg2">
                  <a:lumMod val="25000"/>
                </a:schemeClr>
              </a:solidFill>
            </a:ln>
          </c:spPr>
          <c:marker>
            <c:symbol val="square"/>
            <c:size val="4"/>
            <c:spPr>
              <a:solidFill>
                <a:schemeClr val="bg2">
                  <a:lumMod val="10000"/>
                </a:schemeClr>
              </a:solidFill>
              <a:ln>
                <a:noFill/>
              </a:ln>
            </c:spPr>
          </c:marker>
          <c:cat>
            <c:numRef>
              <c:f>Sheet1!$A$2:$A$7</c:f>
              <c:numCache>
                <c:formatCode>m/d/yyyy</c:formatCode>
                <c:ptCount val="6"/>
                <c:pt idx="0">
                  <c:v>40680.083333333299</c:v>
                </c:pt>
                <c:pt idx="1">
                  <c:v>40842.083333333299</c:v>
                </c:pt>
                <c:pt idx="2">
                  <c:v>40981.083333333299</c:v>
                </c:pt>
                <c:pt idx="3">
                  <c:v>41072.083333333299</c:v>
                </c:pt>
                <c:pt idx="4">
                  <c:v>41154.083333333299</c:v>
                </c:pt>
                <c:pt idx="5">
                  <c:v>41226.083333333299</c:v>
                </c:pt>
              </c:numCache>
            </c:numRef>
          </c:cat>
          <c:val>
            <c:numRef>
              <c:f>Sheet1!$G$2:$G$7</c:f>
              <c:numCache>
                <c:formatCode>General</c:formatCode>
                <c:ptCount val="6"/>
                <c:pt idx="0">
                  <c:v>76388</c:v>
                </c:pt>
                <c:pt idx="1">
                  <c:v>76404</c:v>
                </c:pt>
                <c:pt idx="2">
                  <c:v>76431</c:v>
                </c:pt>
                <c:pt idx="3">
                  <c:v>77996</c:v>
                </c:pt>
                <c:pt idx="4">
                  <c:v>79650</c:v>
                </c:pt>
                <c:pt idx="5">
                  <c:v>81828</c:v>
                </c:pt>
              </c:numCache>
            </c:numRef>
          </c:val>
          <c:smooth val="0"/>
          <c:extLst>
            <c:ext xmlns:c16="http://schemas.microsoft.com/office/drawing/2014/chart" uri="{C3380CC4-5D6E-409C-BE32-E72D297353CC}">
              <c16:uniqueId val="{00000005-56C1-4CB5-A4C4-96FB9B75F46A}"/>
            </c:ext>
          </c:extLst>
        </c:ser>
        <c:dLbls>
          <c:showLegendKey val="0"/>
          <c:showVal val="0"/>
          <c:showCatName val="0"/>
          <c:showSerName val="0"/>
          <c:showPercent val="0"/>
          <c:showBubbleSize val="0"/>
        </c:dLbls>
        <c:marker val="1"/>
        <c:smooth val="0"/>
        <c:axId val="360662360"/>
        <c:axId val="360666672"/>
      </c:lineChart>
      <c:catAx>
        <c:axId val="360661968"/>
        <c:scaling>
          <c:orientation val="minMax"/>
        </c:scaling>
        <c:delete val="0"/>
        <c:axPos val="b"/>
        <c:numFmt formatCode="m/d/yyyy" sourceLinked="1"/>
        <c:majorTickMark val="out"/>
        <c:minorTickMark val="none"/>
        <c:tickLblPos val="nextTo"/>
        <c:spPr>
          <a:ln w="12700" cmpd="sng"/>
        </c:spPr>
        <c:crossAx val="360664320"/>
        <c:crosses val="autoZero"/>
        <c:auto val="0"/>
        <c:lblAlgn val="ctr"/>
        <c:lblOffset val="100"/>
        <c:noMultiLvlLbl val="1"/>
      </c:catAx>
      <c:valAx>
        <c:axId val="360664320"/>
        <c:scaling>
          <c:orientation val="minMax"/>
          <c:max val="3.8"/>
          <c:min val="2"/>
        </c:scaling>
        <c:delete val="0"/>
        <c:axPos val="l"/>
        <c:majorGridlines>
          <c:spPr>
            <a:ln>
              <a:solidFill>
                <a:schemeClr val="bg1">
                  <a:lumMod val="85000"/>
                </a:schemeClr>
              </a:solidFill>
            </a:ln>
          </c:spPr>
        </c:majorGridlines>
        <c:numFmt formatCode="General" sourceLinked="1"/>
        <c:majorTickMark val="cross"/>
        <c:minorTickMark val="none"/>
        <c:tickLblPos val="nextTo"/>
        <c:spPr>
          <a:ln w="9525"/>
        </c:spPr>
        <c:crossAx val="360661968"/>
        <c:crosses val="autoZero"/>
        <c:crossBetween val="midCat"/>
        <c:majorUnit val="0.5"/>
      </c:valAx>
      <c:valAx>
        <c:axId val="360666672"/>
        <c:scaling>
          <c:orientation val="minMax"/>
        </c:scaling>
        <c:delete val="0"/>
        <c:axPos val="r"/>
        <c:numFmt formatCode="General" sourceLinked="1"/>
        <c:majorTickMark val="out"/>
        <c:minorTickMark val="none"/>
        <c:tickLblPos val="nextTo"/>
        <c:crossAx val="360662360"/>
        <c:crosses val="max"/>
        <c:crossBetween val="between"/>
      </c:valAx>
      <c:dateAx>
        <c:axId val="360662360"/>
        <c:scaling>
          <c:orientation val="minMax"/>
        </c:scaling>
        <c:delete val="1"/>
        <c:axPos val="b"/>
        <c:numFmt formatCode="m/d/yyyy" sourceLinked="1"/>
        <c:majorTickMark val="out"/>
        <c:minorTickMark val="none"/>
        <c:tickLblPos val="none"/>
        <c:crossAx val="360666672"/>
        <c:crosses val="autoZero"/>
        <c:auto val="1"/>
        <c:lblOffset val="100"/>
        <c:baseTimeUnit val="months"/>
      </c:dateAx>
      <c:spPr>
        <a:noFill/>
        <a:ln w="25400">
          <a:noFill/>
        </a:ln>
      </c:spPr>
    </c:plotArea>
    <c:legend>
      <c:legendPos val="r"/>
      <c:layout>
        <c:manualLayout>
          <c:xMode val="edge"/>
          <c:yMode val="edge"/>
          <c:x val="0.8814704798881996"/>
          <c:y val="0.14633670791151107"/>
          <c:w val="0.10865150923931582"/>
          <c:h val="0.52200131606711864"/>
        </c:manualLayout>
      </c:layout>
      <c:overlay val="0"/>
    </c:legend>
    <c:plotVisOnly val="1"/>
    <c:dispBlanksAs val="gap"/>
    <c:showDLblsOverMax val="0"/>
  </c:chart>
  <c:spPr>
    <a:ln>
      <a:noFill/>
    </a:ln>
  </c:sp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8"/>
    </mc:Choice>
    <mc:Fallback>
      <c:style val="8"/>
    </mc:Fallback>
  </mc:AlternateContent>
  <c:chart>
    <c:autoTitleDeleted val="1"/>
    <c:plotArea>
      <c:layout>
        <c:manualLayout>
          <c:layoutTarget val="inner"/>
          <c:xMode val="edge"/>
          <c:yMode val="edge"/>
          <c:x val="5.9802492911395805E-2"/>
          <c:y val="0.12779902512185976"/>
          <c:w val="0.6991997319576001"/>
          <c:h val="0.60242198341239872"/>
        </c:manualLayout>
      </c:layout>
      <c:lineChart>
        <c:grouping val="standard"/>
        <c:varyColors val="0"/>
        <c:ser>
          <c:idx val="0"/>
          <c:order val="0"/>
          <c:tx>
            <c:strRef>
              <c:f>Sheet1!$B$1</c:f>
              <c:strCache>
                <c:ptCount val="1"/>
                <c:pt idx="0">
                  <c:v>Prog</c:v>
                </c:pt>
              </c:strCache>
            </c:strRef>
          </c:tx>
          <c:spPr>
            <a:ln w="6350">
              <a:solidFill>
                <a:schemeClr val="accent1">
                  <a:lumMod val="75000"/>
                </a:schemeClr>
              </a:solidFill>
              <a:prstDash val="solid"/>
            </a:ln>
          </c:spPr>
          <c:marker>
            <c:symbol val="circle"/>
            <c:size val="4"/>
            <c:spPr>
              <a:solidFill>
                <a:schemeClr val="accent1">
                  <a:lumMod val="50000"/>
                </a:schemeClr>
              </a:solidFill>
              <a:ln w="19050">
                <a:noFill/>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Sheet1!$B$2:$B$8</c:f>
              <c:numCache>
                <c:formatCode>General</c:formatCode>
                <c:ptCount val="7"/>
                <c:pt idx="0">
                  <c:v>3.1919142526585298</c:v>
                </c:pt>
                <c:pt idx="1">
                  <c:v>3.19337097100478</c:v>
                </c:pt>
                <c:pt idx="2">
                  <c:v>3.1947557250108298</c:v>
                </c:pt>
                <c:pt idx="3">
                  <c:v>3.1435091338859098</c:v>
                </c:pt>
                <c:pt idx="4">
                  <c:v>3.1302250951328001</c:v>
                </c:pt>
                <c:pt idx="5">
                  <c:v>3.0318257565372901</c:v>
                </c:pt>
                <c:pt idx="6">
                  <c:v>3.0318257565372901</c:v>
                </c:pt>
              </c:numCache>
            </c:numRef>
          </c:val>
          <c:smooth val="0"/>
          <c:extLst>
            <c:ext xmlns:c16="http://schemas.microsoft.com/office/drawing/2014/chart" uri="{C3380CC4-5D6E-409C-BE32-E72D297353CC}">
              <c16:uniqueId val="{00000000-5BB7-4089-B9E5-F0561025214F}"/>
            </c:ext>
          </c:extLst>
        </c:ser>
        <c:ser>
          <c:idx val="1"/>
          <c:order val="1"/>
          <c:tx>
            <c:strRef>
              <c:f>Sheet1!$C$1</c:f>
              <c:strCache>
                <c:ptCount val="1"/>
                <c:pt idx="0">
                  <c:v>Arch</c:v>
                </c:pt>
              </c:strCache>
            </c:strRef>
          </c:tx>
          <c:spPr>
            <a:ln w="6350">
              <a:solidFill>
                <a:schemeClr val="accent6">
                  <a:lumMod val="75000"/>
                </a:schemeClr>
              </a:solidFill>
              <a:prstDash val="solid"/>
            </a:ln>
          </c:spPr>
          <c:marker>
            <c:symbol val="circle"/>
            <c:size val="4"/>
            <c:spPr>
              <a:solidFill>
                <a:schemeClr val="accent6">
                  <a:lumMod val="50000"/>
                </a:schemeClr>
              </a:solidFill>
              <a:ln w="19050">
                <a:noFill/>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Sheet1!$C$2:$C$8</c:f>
              <c:numCache>
                <c:formatCode>General</c:formatCode>
                <c:ptCount val="7"/>
                <c:pt idx="0">
                  <c:v>3.1131835353615198</c:v>
                </c:pt>
                <c:pt idx="1">
                  <c:v>3.08286157815273</c:v>
                </c:pt>
                <c:pt idx="2">
                  <c:v>3.27090842397824</c:v>
                </c:pt>
                <c:pt idx="3">
                  <c:v>3.26538602495607</c:v>
                </c:pt>
                <c:pt idx="4">
                  <c:v>3.2646715038724099</c:v>
                </c:pt>
                <c:pt idx="5">
                  <c:v>3.27250816920718</c:v>
                </c:pt>
                <c:pt idx="6">
                  <c:v>3.27250816920718</c:v>
                </c:pt>
              </c:numCache>
            </c:numRef>
          </c:val>
          <c:smooth val="0"/>
          <c:extLst>
            <c:ext xmlns:c16="http://schemas.microsoft.com/office/drawing/2014/chart" uri="{C3380CC4-5D6E-409C-BE32-E72D297353CC}">
              <c16:uniqueId val="{00000001-5BB7-4089-B9E5-F0561025214F}"/>
            </c:ext>
          </c:extLst>
        </c:ser>
        <c:ser>
          <c:idx val="2"/>
          <c:order val="2"/>
          <c:tx>
            <c:strRef>
              <c:f>Sheet1!$D$1</c:f>
              <c:strCache>
                <c:ptCount val="1"/>
                <c:pt idx="0">
                  <c:v>Doc</c:v>
                </c:pt>
              </c:strCache>
            </c:strRef>
          </c:tx>
          <c:spPr>
            <a:ln w="6350">
              <a:solidFill>
                <a:schemeClr val="accent3">
                  <a:lumMod val="75000"/>
                </a:schemeClr>
              </a:solidFill>
              <a:prstDash val="solid"/>
            </a:ln>
          </c:spPr>
          <c:marker>
            <c:symbol val="circle"/>
            <c:size val="4"/>
            <c:spPr>
              <a:solidFill>
                <a:schemeClr val="accent3">
                  <a:lumMod val="50000"/>
                </a:schemeClr>
              </a:solidFill>
              <a:ln w="19050">
                <a:noFill/>
                <a:prstDash val="solid"/>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Sheet1!$D$2:$D$8</c:f>
              <c:numCache>
                <c:formatCode>General</c:formatCode>
                <c:ptCount val="7"/>
                <c:pt idx="0">
                  <c:v>2.60410403155662</c:v>
                </c:pt>
                <c:pt idx="1">
                  <c:v>2.6038446416416998</c:v>
                </c:pt>
                <c:pt idx="2">
                  <c:v>2.5988616060305598</c:v>
                </c:pt>
                <c:pt idx="3">
                  <c:v>2.5497419638747201</c:v>
                </c:pt>
                <c:pt idx="4">
                  <c:v>2.5495496876070001</c:v>
                </c:pt>
                <c:pt idx="5">
                  <c:v>2.67227670135322</c:v>
                </c:pt>
                <c:pt idx="6">
                  <c:v>2.67227670135322</c:v>
                </c:pt>
              </c:numCache>
            </c:numRef>
          </c:val>
          <c:smooth val="0"/>
          <c:extLst>
            <c:ext xmlns:c16="http://schemas.microsoft.com/office/drawing/2014/chart" uri="{C3380CC4-5D6E-409C-BE32-E72D297353CC}">
              <c16:uniqueId val="{00000002-5BB7-4089-B9E5-F0561025214F}"/>
            </c:ext>
          </c:extLst>
        </c:ser>
        <c:dLbls>
          <c:showLegendKey val="0"/>
          <c:showVal val="0"/>
          <c:showCatName val="0"/>
          <c:showSerName val="0"/>
          <c:showPercent val="0"/>
          <c:showBubbleSize val="0"/>
        </c:dLbls>
        <c:marker val="1"/>
        <c:smooth val="0"/>
        <c:axId val="360667064"/>
        <c:axId val="360667848"/>
      </c:lineChart>
      <c:lineChart>
        <c:grouping val="standard"/>
        <c:varyColors val="0"/>
        <c:ser>
          <c:idx val="3"/>
          <c:order val="3"/>
          <c:tx>
            <c:strRef>
              <c:f>Sheet1!$E$1</c:f>
              <c:strCache>
                <c:ptCount val="1"/>
                <c:pt idx="0">
                  <c:v>LoC</c:v>
                </c:pt>
              </c:strCache>
            </c:strRef>
          </c:tx>
          <c:spPr>
            <a:ln w="6350">
              <a:solidFill>
                <a:schemeClr val="bg2">
                  <a:lumMod val="25000"/>
                </a:schemeClr>
              </a:solidFill>
            </a:ln>
          </c:spPr>
          <c:marker>
            <c:symbol val="square"/>
            <c:size val="4"/>
            <c:spPr>
              <a:solidFill>
                <a:schemeClr val="bg2">
                  <a:lumMod val="10000"/>
                </a:schemeClr>
              </a:solidFill>
              <a:ln>
                <a:noFill/>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Sheet1!$E$2:$E$8</c:f>
              <c:numCache>
                <c:formatCode>General</c:formatCode>
                <c:ptCount val="7"/>
                <c:pt idx="0">
                  <c:v>76388</c:v>
                </c:pt>
                <c:pt idx="1">
                  <c:v>76404</c:v>
                </c:pt>
                <c:pt idx="2">
                  <c:v>76431</c:v>
                </c:pt>
                <c:pt idx="3">
                  <c:v>77996</c:v>
                </c:pt>
                <c:pt idx="4">
                  <c:v>79650</c:v>
                </c:pt>
                <c:pt idx="5">
                  <c:v>81828</c:v>
                </c:pt>
                <c:pt idx="6">
                  <c:v>81828</c:v>
                </c:pt>
              </c:numCache>
            </c:numRef>
          </c:val>
          <c:smooth val="0"/>
          <c:extLst>
            <c:ext xmlns:c16="http://schemas.microsoft.com/office/drawing/2014/chart" uri="{C3380CC4-5D6E-409C-BE32-E72D297353CC}">
              <c16:uniqueId val="{00000003-5BB7-4089-B9E5-F0561025214F}"/>
            </c:ext>
          </c:extLst>
        </c:ser>
        <c:dLbls>
          <c:showLegendKey val="0"/>
          <c:showVal val="0"/>
          <c:showCatName val="0"/>
          <c:showSerName val="0"/>
          <c:showPercent val="0"/>
          <c:showBubbleSize val="0"/>
        </c:dLbls>
        <c:marker val="1"/>
        <c:smooth val="0"/>
        <c:axId val="360664712"/>
        <c:axId val="360663536"/>
      </c:lineChart>
      <c:catAx>
        <c:axId val="360667064"/>
        <c:scaling>
          <c:orientation val="minMax"/>
        </c:scaling>
        <c:delete val="0"/>
        <c:axPos val="b"/>
        <c:numFmt formatCode="m/d/yyyy" sourceLinked="1"/>
        <c:majorTickMark val="out"/>
        <c:minorTickMark val="none"/>
        <c:tickLblPos val="nextTo"/>
        <c:crossAx val="360667848"/>
        <c:crosses val="autoZero"/>
        <c:auto val="0"/>
        <c:lblAlgn val="ctr"/>
        <c:lblOffset val="100"/>
        <c:noMultiLvlLbl val="1"/>
      </c:catAx>
      <c:valAx>
        <c:axId val="360667848"/>
        <c:scaling>
          <c:orientation val="minMax"/>
          <c:max val="4"/>
          <c:min val="2"/>
        </c:scaling>
        <c:delete val="0"/>
        <c:axPos val="l"/>
        <c:majorGridlines>
          <c:spPr>
            <a:ln>
              <a:solidFill>
                <a:schemeClr val="bg1">
                  <a:lumMod val="85000"/>
                </a:schemeClr>
              </a:solidFill>
            </a:ln>
          </c:spPr>
        </c:majorGridlines>
        <c:numFmt formatCode="General" sourceLinked="1"/>
        <c:majorTickMark val="cross"/>
        <c:minorTickMark val="none"/>
        <c:tickLblPos val="nextTo"/>
        <c:spPr>
          <a:ln>
            <a:solidFill>
              <a:sysClr val="windowText" lastClr="000000">
                <a:tint val="75000"/>
                <a:shade val="95000"/>
                <a:satMod val="105000"/>
              </a:sysClr>
            </a:solidFill>
          </a:ln>
        </c:spPr>
        <c:crossAx val="360667064"/>
        <c:crosses val="autoZero"/>
        <c:crossBetween val="midCat"/>
        <c:majorUnit val="0.5"/>
      </c:valAx>
      <c:valAx>
        <c:axId val="360663536"/>
        <c:scaling>
          <c:orientation val="minMax"/>
        </c:scaling>
        <c:delete val="0"/>
        <c:axPos val="r"/>
        <c:numFmt formatCode="General" sourceLinked="1"/>
        <c:majorTickMark val="out"/>
        <c:minorTickMark val="none"/>
        <c:tickLblPos val="nextTo"/>
        <c:crossAx val="360664712"/>
        <c:crosses val="max"/>
        <c:crossBetween val="between"/>
      </c:valAx>
      <c:dateAx>
        <c:axId val="360664712"/>
        <c:scaling>
          <c:orientation val="minMax"/>
        </c:scaling>
        <c:delete val="1"/>
        <c:axPos val="b"/>
        <c:numFmt formatCode="m/d/yyyy" sourceLinked="1"/>
        <c:majorTickMark val="out"/>
        <c:minorTickMark val="none"/>
        <c:tickLblPos val="none"/>
        <c:crossAx val="360663536"/>
        <c:crosses val="autoZero"/>
        <c:auto val="1"/>
        <c:lblOffset val="100"/>
        <c:baseTimeUnit val="months"/>
      </c:dateAx>
    </c:plotArea>
    <c:legend>
      <c:legendPos val="r"/>
      <c:layout>
        <c:manualLayout>
          <c:xMode val="edge"/>
          <c:yMode val="edge"/>
          <c:x val="0.90143160807191636"/>
          <c:y val="0.2212100214745884"/>
          <c:w val="9.1553899249591245E-2"/>
          <c:h val="0.32665116522196663"/>
        </c:manualLayout>
      </c:layout>
      <c:overlay val="0"/>
    </c:legend>
    <c:plotVisOnly val="1"/>
    <c:dispBlanksAs val="gap"/>
    <c:showDLblsOverMax val="0"/>
  </c:chart>
  <c:spPr>
    <a:ln>
      <a:noFill/>
    </a:ln>
  </c:sp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9.2302551437254132E-2"/>
          <c:y val="8.7498611265414819E-2"/>
          <c:w val="0.6433020470685219"/>
          <c:h val="0.59729289338221658"/>
        </c:manualLayout>
      </c:layout>
      <c:barChart>
        <c:barDir val="col"/>
        <c:grouping val="clustered"/>
        <c:varyColors val="0"/>
        <c:ser>
          <c:idx val="0"/>
          <c:order val="0"/>
          <c:tx>
            <c:strRef>
              <c:f>Sheet1!$B$1</c:f>
              <c:strCache>
                <c:ptCount val="1"/>
                <c:pt idx="0">
                  <c:v>Debt removed ($)</c:v>
                </c:pt>
              </c:strCache>
            </c:strRef>
          </c:tx>
          <c:spPr>
            <a:solidFill>
              <a:schemeClr val="tx1">
                <a:lumMod val="85000"/>
                <a:lumOff val="15000"/>
              </a:schemeClr>
            </a:solidFill>
            <a:ln w="12700">
              <a:noFill/>
            </a:ln>
          </c:spPr>
          <c:invertIfNegative val="0"/>
          <c:cat>
            <c:numRef>
              <c:f>Sheet1!$A$2:$A$5</c:f>
              <c:numCache>
                <c:formatCode>m/d/yyyy</c:formatCode>
                <c:ptCount val="4"/>
                <c:pt idx="0">
                  <c:v>40787</c:v>
                </c:pt>
                <c:pt idx="1">
                  <c:v>40878</c:v>
                </c:pt>
                <c:pt idx="2">
                  <c:v>40969</c:v>
                </c:pt>
                <c:pt idx="3">
                  <c:v>41244</c:v>
                </c:pt>
              </c:numCache>
            </c:numRef>
          </c:cat>
          <c:val>
            <c:numRef>
              <c:f>Sheet1!$B$2:$B$5</c:f>
              <c:numCache>
                <c:formatCode>#,##0</c:formatCode>
                <c:ptCount val="4"/>
                <c:pt idx="0">
                  <c:v>-2100</c:v>
                </c:pt>
                <c:pt idx="1">
                  <c:v>-600</c:v>
                </c:pt>
                <c:pt idx="2">
                  <c:v>-1800</c:v>
                </c:pt>
                <c:pt idx="3">
                  <c:v>-1200</c:v>
                </c:pt>
              </c:numCache>
            </c:numRef>
          </c:val>
          <c:extLst>
            <c:ext xmlns:c16="http://schemas.microsoft.com/office/drawing/2014/chart" uri="{C3380CC4-5D6E-409C-BE32-E72D297353CC}">
              <c16:uniqueId val="{00000000-FA0C-4B69-A1C3-EB94E12FBB66}"/>
            </c:ext>
          </c:extLst>
        </c:ser>
        <c:ser>
          <c:idx val="1"/>
          <c:order val="1"/>
          <c:tx>
            <c:strRef>
              <c:f>Sheet1!$C$1</c:f>
              <c:strCache>
                <c:ptCount val="1"/>
                <c:pt idx="0">
                  <c:v>Debt added ($)</c:v>
                </c:pt>
              </c:strCache>
            </c:strRef>
          </c:tx>
          <c:spPr>
            <a:solidFill>
              <a:schemeClr val="accent5">
                <a:lumMod val="50000"/>
                <a:lumOff val="50000"/>
              </a:schemeClr>
            </a:solidFill>
            <a:ln w="12700">
              <a:noFill/>
            </a:ln>
          </c:spPr>
          <c:invertIfNegative val="0"/>
          <c:cat>
            <c:numRef>
              <c:f>Sheet1!$A$2:$A$5</c:f>
              <c:numCache>
                <c:formatCode>m/d/yyyy</c:formatCode>
                <c:ptCount val="4"/>
                <c:pt idx="0">
                  <c:v>40787</c:v>
                </c:pt>
                <c:pt idx="1">
                  <c:v>40878</c:v>
                </c:pt>
                <c:pt idx="2">
                  <c:v>40969</c:v>
                </c:pt>
                <c:pt idx="3">
                  <c:v>41244</c:v>
                </c:pt>
              </c:numCache>
            </c:numRef>
          </c:cat>
          <c:val>
            <c:numRef>
              <c:f>Sheet1!$C$2:$C$5</c:f>
              <c:numCache>
                <c:formatCode>#,##0</c:formatCode>
                <c:ptCount val="4"/>
                <c:pt idx="0">
                  <c:v>2800</c:v>
                </c:pt>
                <c:pt idx="1">
                  <c:v>3200</c:v>
                </c:pt>
                <c:pt idx="2">
                  <c:v>2300</c:v>
                </c:pt>
                <c:pt idx="3">
                  <c:v>1300</c:v>
                </c:pt>
              </c:numCache>
            </c:numRef>
          </c:val>
          <c:extLst>
            <c:ext xmlns:c16="http://schemas.microsoft.com/office/drawing/2014/chart" uri="{C3380CC4-5D6E-409C-BE32-E72D297353CC}">
              <c16:uniqueId val="{00000001-FA0C-4B69-A1C3-EB94E12FBB66}"/>
            </c:ext>
          </c:extLst>
        </c:ser>
        <c:dLbls>
          <c:showLegendKey val="0"/>
          <c:showVal val="0"/>
          <c:showCatName val="0"/>
          <c:showSerName val="0"/>
          <c:showPercent val="0"/>
          <c:showBubbleSize val="0"/>
        </c:dLbls>
        <c:gapWidth val="150"/>
        <c:overlap val="100"/>
        <c:axId val="299492024"/>
        <c:axId val="299486144"/>
      </c:barChart>
      <c:lineChart>
        <c:grouping val="standard"/>
        <c:varyColors val="0"/>
        <c:ser>
          <c:idx val="2"/>
          <c:order val="2"/>
          <c:tx>
            <c:strRef>
              <c:f>Sheet1!$D$1</c:f>
              <c:strCache>
                <c:ptCount val="1"/>
                <c:pt idx="0">
                  <c:v>Debt ($)</c:v>
                </c:pt>
              </c:strCache>
            </c:strRef>
          </c:tx>
          <c:spPr>
            <a:ln w="31750">
              <a:solidFill>
                <a:schemeClr val="tx2"/>
              </a:solidFill>
            </a:ln>
          </c:spPr>
          <c:marker>
            <c:symbol val="none"/>
          </c:marker>
          <c:cat>
            <c:numRef>
              <c:f>Sheet1!$A$2:$A$5</c:f>
              <c:numCache>
                <c:formatCode>m/d/yyyy</c:formatCode>
                <c:ptCount val="4"/>
                <c:pt idx="0">
                  <c:v>40787</c:v>
                </c:pt>
                <c:pt idx="1">
                  <c:v>40878</c:v>
                </c:pt>
                <c:pt idx="2">
                  <c:v>40969</c:v>
                </c:pt>
                <c:pt idx="3">
                  <c:v>41244</c:v>
                </c:pt>
              </c:numCache>
            </c:numRef>
          </c:cat>
          <c:val>
            <c:numRef>
              <c:f>Sheet1!$D$2:$D$5</c:f>
              <c:numCache>
                <c:formatCode>#,##0</c:formatCode>
                <c:ptCount val="4"/>
                <c:pt idx="0">
                  <c:v>470000</c:v>
                </c:pt>
                <c:pt idx="1">
                  <c:v>480000</c:v>
                </c:pt>
                <c:pt idx="2">
                  <c:v>490000</c:v>
                </c:pt>
                <c:pt idx="3">
                  <c:v>480000</c:v>
                </c:pt>
              </c:numCache>
            </c:numRef>
          </c:val>
          <c:smooth val="0"/>
          <c:extLst>
            <c:ext xmlns:c16="http://schemas.microsoft.com/office/drawing/2014/chart" uri="{C3380CC4-5D6E-409C-BE32-E72D297353CC}">
              <c16:uniqueId val="{00000002-FA0C-4B69-A1C3-EB94E12FBB66}"/>
            </c:ext>
          </c:extLst>
        </c:ser>
        <c:dLbls>
          <c:showLegendKey val="0"/>
          <c:showVal val="0"/>
          <c:showCatName val="0"/>
          <c:showSerName val="0"/>
          <c:showPercent val="0"/>
          <c:showBubbleSize val="0"/>
        </c:dLbls>
        <c:marker val="1"/>
        <c:smooth val="0"/>
        <c:axId val="299489280"/>
        <c:axId val="299484576"/>
      </c:lineChart>
      <c:catAx>
        <c:axId val="299492024"/>
        <c:scaling>
          <c:orientation val="minMax"/>
        </c:scaling>
        <c:delete val="0"/>
        <c:axPos val="b"/>
        <c:numFmt formatCode="m/d/yyyy" sourceLinked="1"/>
        <c:majorTickMark val="out"/>
        <c:minorTickMark val="none"/>
        <c:tickLblPos val="low"/>
        <c:spPr>
          <a:ln w="12700">
            <a:solidFill>
              <a:prstClr val="white">
                <a:lumMod val="50000"/>
              </a:prstClr>
            </a:solidFill>
          </a:ln>
        </c:spPr>
        <c:crossAx val="299486144"/>
        <c:crosses val="autoZero"/>
        <c:auto val="0"/>
        <c:lblAlgn val="ctr"/>
        <c:lblOffset val="100"/>
        <c:noMultiLvlLbl val="1"/>
      </c:catAx>
      <c:valAx>
        <c:axId val="299486144"/>
        <c:scaling>
          <c:orientation val="minMax"/>
        </c:scaling>
        <c:delete val="0"/>
        <c:axPos val="l"/>
        <c:majorGridlines/>
        <c:numFmt formatCode="#,##0" sourceLinked="1"/>
        <c:majorTickMark val="cross"/>
        <c:minorTickMark val="none"/>
        <c:tickLblPos val="nextTo"/>
        <c:spPr>
          <a:ln>
            <a:solidFill>
              <a:prstClr val="white">
                <a:lumMod val="50000"/>
              </a:prstClr>
            </a:solidFill>
          </a:ln>
        </c:spPr>
        <c:crossAx val="299492024"/>
        <c:crosses val="autoZero"/>
        <c:crossBetween val="between"/>
      </c:valAx>
      <c:valAx>
        <c:axId val="299484576"/>
        <c:scaling>
          <c:orientation val="minMax"/>
          <c:min val="0"/>
        </c:scaling>
        <c:delete val="0"/>
        <c:axPos val="r"/>
        <c:numFmt formatCode="#,##0" sourceLinked="1"/>
        <c:majorTickMark val="out"/>
        <c:minorTickMark val="none"/>
        <c:tickLblPos val="nextTo"/>
        <c:crossAx val="299489280"/>
        <c:crosses val="max"/>
        <c:crossBetween val="between"/>
      </c:valAx>
      <c:dateAx>
        <c:axId val="299489280"/>
        <c:scaling>
          <c:orientation val="minMax"/>
        </c:scaling>
        <c:delete val="1"/>
        <c:axPos val="b"/>
        <c:numFmt formatCode="m/d/yyyy" sourceLinked="1"/>
        <c:majorTickMark val="out"/>
        <c:minorTickMark val="none"/>
        <c:tickLblPos val="none"/>
        <c:crossAx val="299484576"/>
        <c:crosses val="autoZero"/>
        <c:auto val="1"/>
        <c:lblOffset val="100"/>
        <c:baseTimeUnit val="months"/>
        <c:majorUnit val="1"/>
        <c:minorUnit val="1"/>
      </c:dateAx>
    </c:plotArea>
    <c:legend>
      <c:legendPos val="r"/>
      <c:layout>
        <c:manualLayout>
          <c:xMode val="edge"/>
          <c:yMode val="edge"/>
          <c:x val="0.77234308363754267"/>
          <c:y val="0.65076478583371977"/>
          <c:w val="0.20907799790262985"/>
          <c:h val="0.31489460360363608"/>
        </c:manualLayout>
      </c:layout>
      <c:overlay val="0"/>
    </c:legend>
    <c:plotVisOnly val="1"/>
    <c:dispBlanksAs val="gap"/>
    <c:showDLblsOverMax val="0"/>
  </c:chart>
  <c:txPr>
    <a:bodyPr/>
    <a:lstStyle/>
    <a:p>
      <a:pPr>
        <a:defRPr sz="1200"/>
      </a:pPr>
      <a:endParaRPr lang="en-US"/>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26"/>
    </mc:Choice>
    <mc:Fallback>
      <c:style val="26"/>
    </mc:Fallback>
  </mc:AlternateContent>
  <c:chart>
    <c:title>
      <c:overlay val="0"/>
    </c:title>
    <c:autoTitleDeleted val="0"/>
    <c:plotArea>
      <c:layout>
        <c:manualLayout>
          <c:layoutTarget val="inner"/>
          <c:xMode val="edge"/>
          <c:yMode val="edge"/>
          <c:x val="0.11103203380548671"/>
          <c:y val="8.7498611265414819E-2"/>
          <c:w val="0.69012575298910472"/>
          <c:h val="0.71095310397610145"/>
        </c:manualLayout>
      </c:layout>
      <c:bubbleChart>
        <c:varyColors val="0"/>
        <c:ser>
          <c:idx val="0"/>
          <c:order val="0"/>
          <c:tx>
            <c:strRef>
              <c:f>Sheet1!$C$1</c:f>
              <c:strCache>
                <c:ptCount val="1"/>
                <c:pt idx="0">
                  <c:v>Size</c:v>
                </c:pt>
              </c:strCache>
            </c:strRef>
          </c:tx>
          <c:spPr>
            <a:ln>
              <a:noFill/>
            </a:ln>
            <a:effectLst/>
            <a:scene3d>
              <a:camera prst="orthographicFront"/>
              <a:lightRig rig="threePt" dir="t">
                <a:rot lat="0" lon="0" rev="1200000"/>
              </a:lightRig>
            </a:scene3d>
            <a:sp3d/>
          </c:spPr>
          <c:invertIfNegative val="0"/>
          <c:dPt>
            <c:idx val="0"/>
            <c:invertIfNegative val="0"/>
            <c:bubble3D val="0"/>
            <c:spPr>
              <a:gradFill>
                <a:gsLst>
                  <a:gs pos="0">
                    <a:srgbClr val="3B82E5">
                      <a:alpha val="52000"/>
                    </a:srgbClr>
                  </a:gs>
                  <a:gs pos="100000">
                    <a:srgbClr val="2F65B4">
                      <a:alpha val="54000"/>
                    </a:srgbClr>
                  </a:gs>
                </a:gsLst>
                <a:lin ang="5400000" scaled="0"/>
              </a:gradFill>
              <a:ln>
                <a:noFill/>
              </a:ln>
              <a:effectLst/>
              <a:scene3d>
                <a:camera prst="orthographicFront"/>
                <a:lightRig rig="threePt" dir="t">
                  <a:rot lat="0" lon="0" rev="1200000"/>
                </a:lightRig>
              </a:scene3d>
              <a:sp3d/>
            </c:spPr>
            <c:extLst>
              <c:ext xmlns:c16="http://schemas.microsoft.com/office/drawing/2014/chart" uri="{C3380CC4-5D6E-409C-BE32-E72D297353CC}">
                <c16:uniqueId val="{00000001-A97D-4194-BD54-6156B1F53FA2}"/>
              </c:ext>
            </c:extLst>
          </c:dPt>
          <c:dLbls>
            <c:spPr>
              <a:noFill/>
              <a:ln>
                <a:noFill/>
              </a:ln>
              <a:effectLst/>
            </c:spPr>
            <c:showLegendKey val="0"/>
            <c:showVal val="0"/>
            <c:showCatName val="0"/>
            <c:showSerName val="0"/>
            <c:showPercent val="0"/>
            <c:showBubbleSize val="1"/>
            <c:showLeaderLines val="0"/>
            <c:extLst>
              <c:ext xmlns:c15="http://schemas.microsoft.com/office/drawing/2012/chart" uri="{CE6537A1-D6FC-4f65-9D91-7224C49458BB}">
                <c15:showLeaderLines val="0"/>
              </c:ext>
            </c:extLst>
          </c:dLbls>
          <c:xVal>
            <c:numRef>
              <c:f>Sheet1!$A$2</c:f>
              <c:numCache>
                <c:formatCode>0.00</c:formatCode>
                <c:ptCount val="1"/>
                <c:pt idx="0">
                  <c:v>2</c:v>
                </c:pt>
              </c:numCache>
            </c:numRef>
          </c:xVal>
          <c:yVal>
            <c:numRef>
              <c:f>Sheet1!$B$2</c:f>
              <c:numCache>
                <c:formatCode>#,##0</c:formatCode>
                <c:ptCount val="1"/>
                <c:pt idx="0">
                  <c:v>40000</c:v>
                </c:pt>
              </c:numCache>
            </c:numRef>
          </c:yVal>
          <c:bubbleSize>
            <c:numRef>
              <c:f>Sheet1!$C$2</c:f>
              <c:numCache>
                <c:formatCode>#,##0</c:formatCode>
                <c:ptCount val="1"/>
                <c:pt idx="0">
                  <c:v>20000</c:v>
                </c:pt>
              </c:numCache>
            </c:numRef>
          </c:bubbleSize>
          <c:bubble3D val="0"/>
          <c:extLst>
            <c:ext xmlns:c16="http://schemas.microsoft.com/office/drawing/2014/chart" uri="{C3380CC4-5D6E-409C-BE32-E72D297353CC}">
              <c16:uniqueId val="{00000002-A97D-4194-BD54-6156B1F53FA2}"/>
            </c:ext>
          </c:extLst>
        </c:ser>
        <c:dLbls>
          <c:showLegendKey val="0"/>
          <c:showVal val="0"/>
          <c:showCatName val="0"/>
          <c:showSerName val="0"/>
          <c:showPercent val="0"/>
          <c:showBubbleSize val="0"/>
        </c:dLbls>
        <c:bubbleScale val="100"/>
        <c:showNegBubbles val="0"/>
        <c:axId val="360666280"/>
        <c:axId val="360661184"/>
      </c:bubbleChart>
      <c:valAx>
        <c:axId val="360666280"/>
        <c:scaling>
          <c:orientation val="minMax"/>
          <c:max val="4"/>
          <c:min val="1"/>
        </c:scaling>
        <c:delete val="0"/>
        <c:axPos val="b"/>
        <c:title>
          <c:tx>
            <c:rich>
              <a:bodyPr/>
              <a:lstStyle/>
              <a:p>
                <a:pPr>
                  <a:defRPr/>
                </a:pPr>
                <a:r>
                  <a:rPr lang="fr-FR" dirty="0"/>
                  <a:t>Technical Quality Indicator</a:t>
                </a:r>
              </a:p>
            </c:rich>
          </c:tx>
          <c:layout>
            <c:manualLayout>
              <c:xMode val="edge"/>
              <c:yMode val="edge"/>
              <c:x val="0.35103806066779208"/>
              <c:y val="0.90727820365638923"/>
            </c:manualLayout>
          </c:layout>
          <c:overlay val="0"/>
        </c:title>
        <c:numFmt formatCode="0.00" sourceLinked="1"/>
        <c:majorTickMark val="out"/>
        <c:minorTickMark val="none"/>
        <c:tickLblPos val="nextTo"/>
        <c:crossAx val="360661184"/>
        <c:crosses val="autoZero"/>
        <c:crossBetween val="midCat"/>
        <c:minorUnit val="0.25"/>
      </c:valAx>
      <c:valAx>
        <c:axId val="360661184"/>
        <c:scaling>
          <c:orientation val="minMax"/>
        </c:scaling>
        <c:delete val="0"/>
        <c:axPos val="l"/>
        <c:title>
          <c:tx>
            <c:rich>
              <a:bodyPr rot="-5400000" vert="horz"/>
              <a:lstStyle/>
              <a:p>
                <a:pPr>
                  <a:defRPr/>
                </a:pPr>
                <a:r>
                  <a:rPr lang="fr-FR" dirty="0"/>
                  <a:t>Technical Debt ($)</a:t>
                </a:r>
              </a:p>
            </c:rich>
          </c:tx>
          <c:layout>
            <c:manualLayout>
              <c:xMode val="edge"/>
              <c:yMode val="edge"/>
              <c:x val="0"/>
              <c:y val="0.29582422940661224"/>
            </c:manualLayout>
          </c:layout>
          <c:overlay val="0"/>
        </c:title>
        <c:numFmt formatCode="#,##0" sourceLinked="1"/>
        <c:majorTickMark val="out"/>
        <c:minorTickMark val="none"/>
        <c:tickLblPos val="nextTo"/>
        <c:crossAx val="360666280"/>
        <c:crosses val="autoZero"/>
        <c:crossBetween val="midCat"/>
      </c:valAx>
    </c:plotArea>
    <c:legend>
      <c:legendPos val="r"/>
      <c:overlay val="0"/>
      <c:txPr>
        <a:bodyPr/>
        <a:lstStyle/>
        <a:p>
          <a:pPr algn="just">
            <a:defRPr/>
          </a:pPr>
          <a:endParaRPr lang="en-US"/>
        </a:p>
      </c:txPr>
    </c:legend>
    <c:plotVisOnly val="1"/>
    <c:dispBlanksAs val="gap"/>
    <c:showDLblsOverMax val="0"/>
  </c:chart>
  <c:txPr>
    <a:bodyPr/>
    <a:lstStyle/>
    <a:p>
      <a:pPr>
        <a:defRPr sz="1200"/>
      </a:pPr>
      <a:endParaRPr lang="en-US"/>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tx>
            <c:strRef>
              <c:f>Sheet1!$B$1</c:f>
              <c:strCache>
                <c:ptCount val="1"/>
                <c:pt idx="0">
                  <c:v>Current Version</c:v>
                </c:pt>
              </c:strCache>
            </c:strRef>
          </c:tx>
          <c:spPr>
            <a:ln w="25400">
              <a:solidFill>
                <a:srgbClr val="1F497D"/>
              </a:solidFill>
            </a:ln>
          </c:spPr>
          <c:marker>
            <c:symbol val="none"/>
          </c:marker>
          <c:cat>
            <c:strRef>
              <c:f>Sheet1!$A$2:$A$7</c:f>
              <c:strCache>
                <c:ptCount val="6"/>
                <c:pt idx="0">
                  <c:v>.</c:v>
                </c:pt>
                <c:pt idx="1">
                  <c:v>Low</c:v>
                </c:pt>
                <c:pt idx="2">
                  <c:v>Average</c:v>
                </c:pt>
                <c:pt idx="3">
                  <c:v>High</c:v>
                </c:pt>
                <c:pt idx="4">
                  <c:v>Very High</c:v>
                </c:pt>
                <c:pt idx="5">
                  <c:v>.</c:v>
                </c:pt>
              </c:strCache>
            </c:strRef>
          </c:cat>
          <c:val>
            <c:numRef>
              <c:f>Sheet1!$B$2:$B$7</c:f>
              <c:numCache>
                <c:formatCode>General</c:formatCode>
                <c:ptCount val="6"/>
                <c:pt idx="0">
                  <c:v>0</c:v>
                </c:pt>
                <c:pt idx="1">
                  <c:v>15</c:v>
                </c:pt>
                <c:pt idx="2">
                  <c:v>11</c:v>
                </c:pt>
                <c:pt idx="3">
                  <c:v>7</c:v>
                </c:pt>
                <c:pt idx="4">
                  <c:v>5</c:v>
                </c:pt>
                <c:pt idx="5">
                  <c:v>0</c:v>
                </c:pt>
              </c:numCache>
            </c:numRef>
          </c:val>
          <c:smooth val="1"/>
          <c:extLst>
            <c:ext xmlns:c16="http://schemas.microsoft.com/office/drawing/2014/chart" uri="{C3380CC4-5D6E-409C-BE32-E72D297353CC}">
              <c16:uniqueId val="{00000000-3AD5-49D7-AB2A-24FFA08346D2}"/>
            </c:ext>
          </c:extLst>
        </c:ser>
        <c:ser>
          <c:idx val="1"/>
          <c:order val="1"/>
          <c:tx>
            <c:strRef>
              <c:f>Sheet1!$C$1</c:f>
              <c:strCache>
                <c:ptCount val="1"/>
                <c:pt idx="0">
                  <c:v>Previous Version</c:v>
                </c:pt>
              </c:strCache>
            </c:strRef>
          </c:tx>
          <c:spPr>
            <a:ln w="19050">
              <a:solidFill>
                <a:schemeClr val="accent2">
                  <a:lumMod val="60000"/>
                  <a:lumOff val="40000"/>
                </a:schemeClr>
              </a:solidFill>
            </a:ln>
          </c:spPr>
          <c:marker>
            <c:symbol val="none"/>
          </c:marker>
          <c:cat>
            <c:strRef>
              <c:f>Sheet1!$A$2:$A$7</c:f>
              <c:strCache>
                <c:ptCount val="6"/>
                <c:pt idx="0">
                  <c:v>.</c:v>
                </c:pt>
                <c:pt idx="1">
                  <c:v>Low</c:v>
                </c:pt>
                <c:pt idx="2">
                  <c:v>Average</c:v>
                </c:pt>
                <c:pt idx="3">
                  <c:v>High</c:v>
                </c:pt>
                <c:pt idx="4">
                  <c:v>Very High</c:v>
                </c:pt>
                <c:pt idx="5">
                  <c:v>.</c:v>
                </c:pt>
              </c:strCache>
            </c:strRef>
          </c:cat>
          <c:val>
            <c:numRef>
              <c:f>Sheet1!$C$2:$C$7</c:f>
              <c:numCache>
                <c:formatCode>General</c:formatCode>
                <c:ptCount val="6"/>
                <c:pt idx="0">
                  <c:v>0</c:v>
                </c:pt>
                <c:pt idx="1">
                  <c:v>10</c:v>
                </c:pt>
                <c:pt idx="2">
                  <c:v>5</c:v>
                </c:pt>
                <c:pt idx="3">
                  <c:v>3</c:v>
                </c:pt>
                <c:pt idx="4">
                  <c:v>1</c:v>
                </c:pt>
                <c:pt idx="5">
                  <c:v>0</c:v>
                </c:pt>
              </c:numCache>
            </c:numRef>
          </c:val>
          <c:smooth val="1"/>
          <c:extLst>
            <c:ext xmlns:c16="http://schemas.microsoft.com/office/drawing/2014/chart" uri="{C3380CC4-5D6E-409C-BE32-E72D297353CC}">
              <c16:uniqueId val="{00000001-3AD5-49D7-AB2A-24FFA08346D2}"/>
            </c:ext>
          </c:extLst>
        </c:ser>
        <c:dLbls>
          <c:showLegendKey val="0"/>
          <c:showVal val="0"/>
          <c:showCatName val="0"/>
          <c:showSerName val="0"/>
          <c:showPercent val="0"/>
          <c:showBubbleSize val="0"/>
        </c:dLbls>
        <c:smooth val="0"/>
        <c:axId val="360665496"/>
        <c:axId val="358805536"/>
      </c:lineChart>
      <c:catAx>
        <c:axId val="360665496"/>
        <c:scaling>
          <c:orientation val="minMax"/>
        </c:scaling>
        <c:delete val="0"/>
        <c:axPos val="b"/>
        <c:numFmt formatCode="General" sourceLinked="0"/>
        <c:majorTickMark val="out"/>
        <c:minorTickMark val="none"/>
        <c:tickLblPos val="nextTo"/>
        <c:crossAx val="358805536"/>
        <c:crosses val="autoZero"/>
        <c:auto val="1"/>
        <c:lblAlgn val="ctr"/>
        <c:lblOffset val="100"/>
        <c:noMultiLvlLbl val="0"/>
      </c:catAx>
      <c:valAx>
        <c:axId val="358805536"/>
        <c:scaling>
          <c:orientation val="minMax"/>
          <c:min val="0"/>
        </c:scaling>
        <c:delete val="0"/>
        <c:axPos val="l"/>
        <c:majorGridlines/>
        <c:numFmt formatCode="General" sourceLinked="1"/>
        <c:majorTickMark val="out"/>
        <c:minorTickMark val="none"/>
        <c:tickLblPos val="nextTo"/>
        <c:crossAx val="360665496"/>
        <c:crosses val="autoZero"/>
        <c:crossBetween val="midCat"/>
      </c:valAx>
    </c:plotArea>
    <c:legend>
      <c:legendPos val="r"/>
      <c:overlay val="0"/>
    </c:legend>
    <c:plotVisOnly val="1"/>
    <c:dispBlanksAs val="gap"/>
    <c:showDLblsOverMax val="0"/>
  </c:chart>
  <c:txPr>
    <a:bodyPr/>
    <a:lstStyle/>
    <a:p>
      <a:pPr>
        <a:defRPr sz="1200"/>
      </a:pPr>
      <a:endParaRPr lang="en-US"/>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tx>
            <c:strRef>
              <c:f>Sheet1!$B$1</c:f>
              <c:strCache>
                <c:ptCount val="1"/>
                <c:pt idx="0">
                  <c:v>Current Version</c:v>
                </c:pt>
              </c:strCache>
            </c:strRef>
          </c:tx>
          <c:spPr>
            <a:ln w="25400">
              <a:solidFill>
                <a:srgbClr val="1F497D"/>
              </a:solidFill>
            </a:ln>
          </c:spPr>
          <c:marker>
            <c:symbol val="none"/>
          </c:marker>
          <c:cat>
            <c:strRef>
              <c:f>Sheet1!$A$2:$A$7</c:f>
              <c:strCache>
                <c:ptCount val="6"/>
                <c:pt idx="0">
                  <c:v>.</c:v>
                </c:pt>
                <c:pt idx="1">
                  <c:v>Low</c:v>
                </c:pt>
                <c:pt idx="2">
                  <c:v>Average</c:v>
                </c:pt>
                <c:pt idx="3">
                  <c:v>High</c:v>
                </c:pt>
                <c:pt idx="4">
                  <c:v>Very High</c:v>
                </c:pt>
                <c:pt idx="5">
                  <c:v>.</c:v>
                </c:pt>
              </c:strCache>
            </c:strRef>
          </c:cat>
          <c:val>
            <c:numRef>
              <c:f>Sheet1!$B$2:$B$7</c:f>
              <c:numCache>
                <c:formatCode>General</c:formatCode>
                <c:ptCount val="6"/>
                <c:pt idx="0">
                  <c:v>0</c:v>
                </c:pt>
                <c:pt idx="1">
                  <c:v>15</c:v>
                </c:pt>
                <c:pt idx="2">
                  <c:v>11</c:v>
                </c:pt>
                <c:pt idx="3">
                  <c:v>7</c:v>
                </c:pt>
                <c:pt idx="4">
                  <c:v>5</c:v>
                </c:pt>
                <c:pt idx="5">
                  <c:v>0</c:v>
                </c:pt>
              </c:numCache>
            </c:numRef>
          </c:val>
          <c:smooth val="1"/>
          <c:extLst>
            <c:ext xmlns:c16="http://schemas.microsoft.com/office/drawing/2014/chart" uri="{C3380CC4-5D6E-409C-BE32-E72D297353CC}">
              <c16:uniqueId val="{00000000-EA2F-41A1-8FFB-ADCDF24F00E9}"/>
            </c:ext>
          </c:extLst>
        </c:ser>
        <c:ser>
          <c:idx val="1"/>
          <c:order val="1"/>
          <c:tx>
            <c:strRef>
              <c:f>Sheet1!$C$1</c:f>
              <c:strCache>
                <c:ptCount val="1"/>
                <c:pt idx="0">
                  <c:v>Previous Version</c:v>
                </c:pt>
              </c:strCache>
            </c:strRef>
          </c:tx>
          <c:spPr>
            <a:ln w="19050">
              <a:solidFill>
                <a:schemeClr val="accent2">
                  <a:lumMod val="60000"/>
                  <a:lumOff val="40000"/>
                </a:schemeClr>
              </a:solidFill>
            </a:ln>
          </c:spPr>
          <c:marker>
            <c:symbol val="none"/>
          </c:marker>
          <c:cat>
            <c:strRef>
              <c:f>Sheet1!$A$2:$A$7</c:f>
              <c:strCache>
                <c:ptCount val="6"/>
                <c:pt idx="0">
                  <c:v>.</c:v>
                </c:pt>
                <c:pt idx="1">
                  <c:v>Low</c:v>
                </c:pt>
                <c:pt idx="2">
                  <c:v>Average</c:v>
                </c:pt>
                <c:pt idx="3">
                  <c:v>High</c:v>
                </c:pt>
                <c:pt idx="4">
                  <c:v>Very High</c:v>
                </c:pt>
                <c:pt idx="5">
                  <c:v>.</c:v>
                </c:pt>
              </c:strCache>
            </c:strRef>
          </c:cat>
          <c:val>
            <c:numRef>
              <c:f>Sheet1!$C$2:$C$7</c:f>
              <c:numCache>
                <c:formatCode>General</c:formatCode>
                <c:ptCount val="6"/>
                <c:pt idx="0">
                  <c:v>0</c:v>
                </c:pt>
                <c:pt idx="1">
                  <c:v>10</c:v>
                </c:pt>
                <c:pt idx="2">
                  <c:v>5</c:v>
                </c:pt>
                <c:pt idx="3">
                  <c:v>3</c:v>
                </c:pt>
                <c:pt idx="4">
                  <c:v>1</c:v>
                </c:pt>
                <c:pt idx="5">
                  <c:v>0</c:v>
                </c:pt>
              </c:numCache>
            </c:numRef>
          </c:val>
          <c:smooth val="1"/>
          <c:extLst>
            <c:ext xmlns:c16="http://schemas.microsoft.com/office/drawing/2014/chart" uri="{C3380CC4-5D6E-409C-BE32-E72D297353CC}">
              <c16:uniqueId val="{00000001-EA2F-41A1-8FFB-ADCDF24F00E9}"/>
            </c:ext>
          </c:extLst>
        </c:ser>
        <c:dLbls>
          <c:showLegendKey val="0"/>
          <c:showVal val="0"/>
          <c:showCatName val="0"/>
          <c:showSerName val="0"/>
          <c:showPercent val="0"/>
          <c:showBubbleSize val="0"/>
        </c:dLbls>
        <c:smooth val="0"/>
        <c:axId val="359980368"/>
        <c:axId val="359976056"/>
      </c:lineChart>
      <c:catAx>
        <c:axId val="359980368"/>
        <c:scaling>
          <c:orientation val="minMax"/>
        </c:scaling>
        <c:delete val="0"/>
        <c:axPos val="b"/>
        <c:numFmt formatCode="General" sourceLinked="0"/>
        <c:majorTickMark val="out"/>
        <c:minorTickMark val="none"/>
        <c:tickLblPos val="nextTo"/>
        <c:crossAx val="359976056"/>
        <c:crosses val="autoZero"/>
        <c:auto val="1"/>
        <c:lblAlgn val="ctr"/>
        <c:lblOffset val="100"/>
        <c:noMultiLvlLbl val="0"/>
      </c:catAx>
      <c:valAx>
        <c:axId val="359976056"/>
        <c:scaling>
          <c:orientation val="minMax"/>
          <c:min val="0"/>
        </c:scaling>
        <c:delete val="0"/>
        <c:axPos val="l"/>
        <c:majorGridlines/>
        <c:numFmt formatCode="General" sourceLinked="1"/>
        <c:majorTickMark val="out"/>
        <c:minorTickMark val="none"/>
        <c:tickLblPos val="nextTo"/>
        <c:crossAx val="359980368"/>
        <c:crosses val="autoZero"/>
        <c:crossBetween val="midCat"/>
      </c:valAx>
    </c:plotArea>
    <c:legend>
      <c:legendPos val="r"/>
      <c:overlay val="0"/>
    </c:legend>
    <c:plotVisOnly val="1"/>
    <c:dispBlanksAs val="gap"/>
    <c:showDLblsOverMax val="0"/>
  </c:chart>
  <c:txPr>
    <a:bodyPr/>
    <a:lstStyle/>
    <a:p>
      <a:pPr>
        <a:defRPr sz="1200"/>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68042A1-6D91-4513-A62D-1E3FD70C84BE}" type="datetimeFigureOut">
              <a:rPr lang="fr-FR" smtClean="0"/>
              <a:t>29/03/2017</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F927CC5-7618-4C1F-9BF1-A6F782C404FD}" type="slidenum">
              <a:rPr lang="fr-FR" smtClean="0"/>
              <a:t>‹#›</a:t>
            </a:fld>
            <a:endParaRPr lang="fr-FR"/>
          </a:p>
        </p:txBody>
      </p:sp>
    </p:spTree>
    <p:extLst>
      <p:ext uri="{BB962C8B-B14F-4D97-AF65-F5344CB8AC3E}">
        <p14:creationId xmlns:p14="http://schemas.microsoft.com/office/powerpoint/2010/main" val="15205150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F836C7F0-1843-4F1A-8814-7FA6560D8D6B}" type="slidenum">
              <a:rPr lang="fr-FR" smtClean="0"/>
              <a:t>61</a:t>
            </a:fld>
            <a:endParaRPr lang="fr-FR"/>
          </a:p>
        </p:txBody>
      </p:sp>
    </p:spTree>
    <p:extLst>
      <p:ext uri="{BB962C8B-B14F-4D97-AF65-F5344CB8AC3E}">
        <p14:creationId xmlns:p14="http://schemas.microsoft.com/office/powerpoint/2010/main" val="426821088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Master" Target="../slideMasters/slideMaster5.xml"/><Relationship Id="rId5" Type="http://schemas.openxmlformats.org/officeDocument/2006/relationships/image" Target="../media/image9.jpeg"/><Relationship Id="rId4" Type="http://schemas.microsoft.com/office/2007/relationships/hdphoto" Target="../media/hdphoto1.wdp"/></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2.jpeg"/><Relationship Id="rId1" Type="http://schemas.openxmlformats.org/officeDocument/2006/relationships/slideMaster" Target="../slideMasters/slideMaster6.xml"/><Relationship Id="rId4" Type="http://schemas.openxmlformats.org/officeDocument/2006/relationships/image" Target="../media/image9.jpe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2" descr="Title_Master_2"/>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pic>
        <p:nvPicPr>
          <p:cNvPr id="5" name="Picture 6"/>
          <p:cNvPicPr>
            <a:picLocks noChangeAspect="1" noChangeArrowheads="1"/>
          </p:cNvPicPr>
          <p:nvPr/>
        </p:nvPicPr>
        <p:blipFill>
          <a:blip r:embed="rId3" cstate="print"/>
          <a:srcRect/>
          <a:stretch>
            <a:fillRect/>
          </a:stretch>
        </p:blipFill>
        <p:spPr bwMode="auto">
          <a:xfrm>
            <a:off x="6488114" y="311150"/>
            <a:ext cx="2062162" cy="369888"/>
          </a:xfrm>
          <a:prstGeom prst="rect">
            <a:avLst/>
          </a:prstGeom>
          <a:noFill/>
          <a:ln w="12700" algn="ctr">
            <a:noFill/>
            <a:miter lim="800000"/>
            <a:headEnd/>
            <a:tailEnd/>
          </a:ln>
        </p:spPr>
      </p:pic>
      <p:sp>
        <p:nvSpPr>
          <p:cNvPr id="1762307" name="Rectangle 3"/>
          <p:cNvSpPr>
            <a:spLocks noGrp="1" noChangeArrowheads="1"/>
          </p:cNvSpPr>
          <p:nvPr>
            <p:ph type="ctrTitle"/>
          </p:nvPr>
        </p:nvSpPr>
        <p:spPr>
          <a:xfrm>
            <a:off x="930276" y="4116390"/>
            <a:ext cx="5035550" cy="574675"/>
          </a:xfrm>
        </p:spPr>
        <p:txBody>
          <a:bodyPr/>
          <a:lstStyle>
            <a:lvl1pPr algn="r">
              <a:defRPr sz="1800"/>
            </a:lvl1pPr>
          </a:lstStyle>
          <a:p>
            <a:r>
              <a:rPr lang="en-US"/>
              <a:t>Click to edit Master title style</a:t>
            </a:r>
          </a:p>
        </p:txBody>
      </p:sp>
      <p:sp>
        <p:nvSpPr>
          <p:cNvPr id="1762308" name="Rectangle 4"/>
          <p:cNvSpPr>
            <a:spLocks noGrp="1" noChangeArrowheads="1"/>
          </p:cNvSpPr>
          <p:nvPr>
            <p:ph type="subTitle" idx="1"/>
          </p:nvPr>
        </p:nvSpPr>
        <p:spPr>
          <a:xfrm>
            <a:off x="930276" y="4979988"/>
            <a:ext cx="5032375" cy="576262"/>
          </a:xfrm>
        </p:spPr>
        <p:txBody>
          <a:bodyPr lIns="91440" tIns="45720" rIns="91440" bIns="45720"/>
          <a:lstStyle>
            <a:lvl1pPr marL="0" indent="0" algn="r">
              <a:buFont typeface="Wingdings" pitchFamily="2" charset="2"/>
              <a:buNone/>
              <a:defRPr sz="1400" i="1">
                <a:solidFill>
                  <a:srgbClr val="9C9B8E"/>
                </a:solidFill>
                <a:latin typeface="Tahoma" pitchFamily="34" charset="0"/>
              </a:defRPr>
            </a:lvl1pPr>
          </a:lstStyle>
          <a:p>
            <a:r>
              <a:rPr lang="en-US"/>
              <a:t>Click to edit Master subtitle style</a:t>
            </a:r>
          </a:p>
        </p:txBody>
      </p:sp>
      <p:sp>
        <p:nvSpPr>
          <p:cNvPr id="6" name="Rectangle 5"/>
          <p:cNvSpPr>
            <a:spLocks noGrp="1" noChangeArrowheads="1"/>
          </p:cNvSpPr>
          <p:nvPr>
            <p:ph type="ftr" sz="quarter" idx="10"/>
          </p:nvPr>
        </p:nvSpPr>
        <p:spPr>
          <a:xfrm>
            <a:off x="468314" y="6626227"/>
            <a:ext cx="1800225" cy="188913"/>
          </a:xfrm>
        </p:spPr>
        <p:txBody>
          <a:bodyPr/>
          <a:lstStyle>
            <a:lvl1pPr>
              <a:defRPr>
                <a:solidFill>
                  <a:schemeClr val="bg1">
                    <a:lumMod val="50000"/>
                  </a:schemeClr>
                </a:solidFill>
              </a:defRPr>
            </a:lvl1pPr>
          </a:lstStyle>
          <a:p>
            <a:endParaRPr lang="fr-FR"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p:cNvSpPr>
            <a:spLocks noGrp="1" noChangeArrowheads="1"/>
          </p:cNvSpPr>
          <p:nvPr>
            <p:ph type="ftr" sz="quarter" idx="10"/>
          </p:nvPr>
        </p:nvSpPr>
        <p:spPr>
          <a:ln/>
        </p:spPr>
        <p:txBody>
          <a:bodyPr/>
          <a:lstStyle>
            <a:lvl1pPr>
              <a:defRPr/>
            </a:lvl1pPr>
          </a:lstStyle>
          <a:p>
            <a:endParaRPr lang="fr-FR" dirty="0"/>
          </a:p>
        </p:txBody>
      </p:sp>
      <p:sp>
        <p:nvSpPr>
          <p:cNvPr id="5" name="Rectangle 4"/>
          <p:cNvSpPr>
            <a:spLocks noGrp="1" noChangeArrowheads="1"/>
          </p:cNvSpPr>
          <p:nvPr>
            <p:ph type="dt" sz="half" idx="11"/>
          </p:nvPr>
        </p:nvSpPr>
        <p:spPr>
          <a:ln/>
        </p:spPr>
        <p:txBody>
          <a:bodyPr/>
          <a:lstStyle>
            <a:lvl1pPr>
              <a:defRPr/>
            </a:lvl1pPr>
          </a:lstStyle>
          <a:p>
            <a:fld id="{D8E3BBD6-5DF7-411E-B793-6A3558CCCDCA}" type="datetimeFigureOut">
              <a:rPr lang="fr-FR" smtClean="0"/>
              <a:pPr/>
              <a:t>29/03/2017</a:t>
            </a:fld>
            <a:endParaRPr lang="fr-FR"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86576" y="404813"/>
            <a:ext cx="2025650" cy="586581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06451" y="404813"/>
            <a:ext cx="5927725" cy="58658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p:cNvSpPr>
            <a:spLocks noGrp="1" noChangeArrowheads="1"/>
          </p:cNvSpPr>
          <p:nvPr>
            <p:ph type="ftr" sz="quarter" idx="10"/>
          </p:nvPr>
        </p:nvSpPr>
        <p:spPr>
          <a:ln/>
        </p:spPr>
        <p:txBody>
          <a:bodyPr/>
          <a:lstStyle>
            <a:lvl1pPr>
              <a:defRPr/>
            </a:lvl1pPr>
          </a:lstStyle>
          <a:p>
            <a:endParaRPr lang="fr-FR" dirty="0"/>
          </a:p>
        </p:txBody>
      </p:sp>
      <p:sp>
        <p:nvSpPr>
          <p:cNvPr id="5" name="Rectangle 4"/>
          <p:cNvSpPr>
            <a:spLocks noGrp="1" noChangeArrowheads="1"/>
          </p:cNvSpPr>
          <p:nvPr>
            <p:ph type="dt" sz="half" idx="11"/>
          </p:nvPr>
        </p:nvSpPr>
        <p:spPr>
          <a:ln/>
        </p:spPr>
        <p:txBody>
          <a:bodyPr/>
          <a:lstStyle>
            <a:lvl1pPr>
              <a:defRPr/>
            </a:lvl1pPr>
          </a:lstStyle>
          <a:p>
            <a:fld id="{D8E3BBD6-5DF7-411E-B793-6A3558CCCDCA}" type="datetimeFigureOut">
              <a:rPr lang="fr-FR" smtClean="0"/>
              <a:pPr/>
              <a:t>29/03/2017</a:t>
            </a:fld>
            <a:endParaRPr lang="fr-FR"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pic>
        <p:nvPicPr>
          <p:cNvPr id="4" name="Picture 8" descr="Titel1"/>
          <p:cNvPicPr>
            <a:picLocks noChangeAspect="1" noChangeArrowheads="1"/>
          </p:cNvPicPr>
          <p:nvPr userDrawn="1"/>
        </p:nvPicPr>
        <p:blipFill>
          <a:blip r:embed="rId2" cstate="print"/>
          <a:srcRect/>
          <a:stretch>
            <a:fillRect/>
          </a:stretch>
        </p:blipFill>
        <p:spPr bwMode="auto">
          <a:xfrm>
            <a:off x="0" y="-3175"/>
            <a:ext cx="9144000" cy="6864350"/>
          </a:xfrm>
          <a:prstGeom prst="rect">
            <a:avLst/>
          </a:prstGeom>
          <a:noFill/>
          <a:ln w="9525">
            <a:noFill/>
            <a:miter lim="800000"/>
            <a:headEnd/>
            <a:tailEnd/>
          </a:ln>
        </p:spPr>
      </p:pic>
      <p:sp>
        <p:nvSpPr>
          <p:cNvPr id="1428483" name="Rectangle 3"/>
          <p:cNvSpPr>
            <a:spLocks noGrp="1" noChangeArrowheads="1"/>
          </p:cNvSpPr>
          <p:nvPr>
            <p:ph type="ctrTitle"/>
          </p:nvPr>
        </p:nvSpPr>
        <p:spPr>
          <a:xfrm>
            <a:off x="1120776" y="4005265"/>
            <a:ext cx="5035550" cy="574675"/>
          </a:xfrm>
        </p:spPr>
        <p:txBody>
          <a:bodyPr/>
          <a:lstStyle>
            <a:lvl1pPr algn="r">
              <a:defRPr sz="1800"/>
            </a:lvl1pPr>
          </a:lstStyle>
          <a:p>
            <a:r>
              <a:rPr lang="en-US"/>
              <a:t>Click to edit Master title style</a:t>
            </a:r>
          </a:p>
        </p:txBody>
      </p:sp>
      <p:sp>
        <p:nvSpPr>
          <p:cNvPr id="1428484" name="Rectangle 4"/>
          <p:cNvSpPr>
            <a:spLocks noGrp="1" noChangeArrowheads="1"/>
          </p:cNvSpPr>
          <p:nvPr>
            <p:ph type="subTitle" idx="1"/>
          </p:nvPr>
        </p:nvSpPr>
        <p:spPr>
          <a:xfrm>
            <a:off x="1120776" y="4868863"/>
            <a:ext cx="5032375" cy="576262"/>
          </a:xfrm>
        </p:spPr>
        <p:txBody>
          <a:bodyPr lIns="91440" tIns="45720" rIns="91440" bIns="45720"/>
          <a:lstStyle>
            <a:lvl1pPr marL="0" indent="0" algn="r">
              <a:buFont typeface="Wingdings" pitchFamily="2" charset="2"/>
              <a:buNone/>
              <a:defRPr sz="1400" i="1">
                <a:solidFill>
                  <a:srgbClr val="9C9B8E"/>
                </a:solidFill>
                <a:latin typeface="Tahoma" pitchFamily="34" charset="0"/>
              </a:defRPr>
            </a:lvl1pPr>
          </a:lstStyle>
          <a:p>
            <a:r>
              <a:rPr lang="en-US"/>
              <a:t>Click to edit Master subtitle style</a:t>
            </a:r>
          </a:p>
        </p:txBody>
      </p:sp>
      <p:sp>
        <p:nvSpPr>
          <p:cNvPr id="5" name="Rectangle 5"/>
          <p:cNvSpPr>
            <a:spLocks noGrp="1" noChangeArrowheads="1"/>
          </p:cNvSpPr>
          <p:nvPr>
            <p:ph type="ftr" sz="quarter" idx="10"/>
          </p:nvPr>
        </p:nvSpPr>
        <p:spPr>
          <a:xfrm>
            <a:off x="468314" y="6626227"/>
            <a:ext cx="1800225" cy="188913"/>
          </a:xfrm>
          <a:prstGeom prst="rect">
            <a:avLst/>
          </a:prstGeom>
        </p:spPr>
        <p:txBody>
          <a:bodyPr/>
          <a:lstStyle>
            <a:lvl1pPr algn="ctr">
              <a:lnSpc>
                <a:spcPct val="90000"/>
              </a:lnSpc>
              <a:buClr>
                <a:srgbClr val="FF3300"/>
              </a:buClr>
              <a:defRPr sz="1000" baseline="-25000" smtClean="0">
                <a:solidFill>
                  <a:srgbClr val="808080"/>
                </a:solidFill>
                <a:cs typeface="+mn-cs"/>
              </a:defRPr>
            </a:lvl1pPr>
          </a:lstStyle>
          <a:p>
            <a:pPr>
              <a:defRPr/>
            </a:pPr>
            <a:r>
              <a:rPr lang="en-US" dirty="0"/>
              <a:t>Copyright CAST 2011   </a:t>
            </a:r>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t>Click to edit Master title style</a:t>
            </a:r>
            <a:endParaRPr lang="de-DE"/>
          </a:p>
        </p:txBody>
      </p:sp>
      <p:sp>
        <p:nvSpPr>
          <p:cNvPr id="3" name="Inhaltsplatzhalt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Fußzeilenplatzhalter 3"/>
          <p:cNvSpPr>
            <a:spLocks noGrp="1"/>
          </p:cNvSpPr>
          <p:nvPr>
            <p:ph type="ftr" sz="quarter" idx="10"/>
          </p:nvPr>
        </p:nvSpPr>
        <p:spPr>
          <a:xfrm>
            <a:off x="827088" y="6597652"/>
            <a:ext cx="1439862" cy="188913"/>
          </a:xfrm>
          <a:prstGeom prst="rect">
            <a:avLst/>
          </a:prstGeom>
        </p:spPr>
        <p:txBody>
          <a:bodyPr/>
          <a:lstStyle>
            <a:lvl1pPr algn="ctr">
              <a:lnSpc>
                <a:spcPct val="90000"/>
              </a:lnSpc>
              <a:buClr>
                <a:srgbClr val="FF3300"/>
              </a:buClr>
              <a:defRPr sz="1000" baseline="-25000" smtClean="0">
                <a:solidFill>
                  <a:srgbClr val="808080"/>
                </a:solidFill>
                <a:cs typeface="+mn-cs"/>
              </a:defRPr>
            </a:lvl1pPr>
          </a:lstStyle>
          <a:p>
            <a:pPr>
              <a:defRPr/>
            </a:pPr>
            <a:r>
              <a:rPr lang="en-US" dirty="0"/>
              <a:t>Copyright CAST 2011   </a:t>
            </a:r>
          </a:p>
        </p:txBody>
      </p:sp>
      <p:sp>
        <p:nvSpPr>
          <p:cNvPr id="5" name="Datumsplatzhalter 4"/>
          <p:cNvSpPr>
            <a:spLocks noGrp="1"/>
          </p:cNvSpPr>
          <p:nvPr>
            <p:ph type="dt" sz="half" idx="11"/>
          </p:nvPr>
        </p:nvSpPr>
        <p:spPr>
          <a:xfrm>
            <a:off x="2466976" y="6597652"/>
            <a:ext cx="1482725" cy="188913"/>
          </a:xfrm>
          <a:prstGeom prst="rect">
            <a:avLst/>
          </a:prstGeom>
        </p:spPr>
        <p:txBody>
          <a:bodyPr/>
          <a:lstStyle>
            <a:lvl1pPr algn="ctr">
              <a:lnSpc>
                <a:spcPct val="90000"/>
              </a:lnSpc>
              <a:buClr>
                <a:srgbClr val="FF3300"/>
              </a:buClr>
              <a:defRPr sz="1000" baseline="-25000" smtClean="0">
                <a:solidFill>
                  <a:srgbClr val="808080"/>
                </a:solidFill>
                <a:cs typeface="+mn-cs"/>
              </a:defRPr>
            </a:lvl1pPr>
          </a:lstStyle>
          <a:p>
            <a:pPr>
              <a:defRPr/>
            </a:pPr>
            <a:endParaRPr lang="en-US" dirty="0"/>
          </a:p>
        </p:txBody>
      </p:sp>
    </p:spTree>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t>Click to edit Master title style</a:t>
            </a:r>
            <a:endParaRPr lang="de-DE"/>
          </a:p>
        </p:txBody>
      </p:sp>
      <p:sp>
        <p:nvSpPr>
          <p:cNvPr id="3" name="Fußzeilenplatzhalter 2"/>
          <p:cNvSpPr>
            <a:spLocks noGrp="1"/>
          </p:cNvSpPr>
          <p:nvPr>
            <p:ph type="ftr" sz="quarter" idx="10"/>
          </p:nvPr>
        </p:nvSpPr>
        <p:spPr>
          <a:xfrm>
            <a:off x="827088" y="6597652"/>
            <a:ext cx="1439862" cy="188913"/>
          </a:xfrm>
          <a:prstGeom prst="rect">
            <a:avLst/>
          </a:prstGeom>
        </p:spPr>
        <p:txBody>
          <a:bodyPr/>
          <a:lstStyle>
            <a:lvl1pPr algn="ctr">
              <a:lnSpc>
                <a:spcPct val="90000"/>
              </a:lnSpc>
              <a:buClr>
                <a:srgbClr val="FF3300"/>
              </a:buClr>
              <a:defRPr sz="1000" baseline="-25000" smtClean="0">
                <a:solidFill>
                  <a:srgbClr val="808080"/>
                </a:solidFill>
                <a:cs typeface="+mn-cs"/>
              </a:defRPr>
            </a:lvl1pPr>
          </a:lstStyle>
          <a:p>
            <a:pPr>
              <a:defRPr/>
            </a:pPr>
            <a:r>
              <a:rPr lang="en-US" dirty="0"/>
              <a:t>Copyright CAST 2011   </a:t>
            </a:r>
          </a:p>
        </p:txBody>
      </p:sp>
      <p:sp>
        <p:nvSpPr>
          <p:cNvPr id="4" name="Datumsplatzhalter 3"/>
          <p:cNvSpPr>
            <a:spLocks noGrp="1"/>
          </p:cNvSpPr>
          <p:nvPr>
            <p:ph type="dt" sz="half" idx="11"/>
          </p:nvPr>
        </p:nvSpPr>
        <p:spPr>
          <a:xfrm>
            <a:off x="2466976" y="6597652"/>
            <a:ext cx="1482725" cy="188913"/>
          </a:xfrm>
          <a:prstGeom prst="rect">
            <a:avLst/>
          </a:prstGeom>
        </p:spPr>
        <p:txBody>
          <a:bodyPr/>
          <a:lstStyle>
            <a:lvl1pPr algn="ctr">
              <a:lnSpc>
                <a:spcPct val="90000"/>
              </a:lnSpc>
              <a:buClr>
                <a:srgbClr val="FF3300"/>
              </a:buClr>
              <a:defRPr sz="1000" baseline="-25000" smtClean="0">
                <a:solidFill>
                  <a:srgbClr val="808080"/>
                </a:solidFill>
                <a:cs typeface="+mn-cs"/>
              </a:defRPr>
            </a:lvl1pPr>
          </a:lstStyle>
          <a:p>
            <a:pPr>
              <a:defRPr/>
            </a:pPr>
            <a:endParaRPr lang="en-US" dirty="0"/>
          </a:p>
        </p:txBody>
      </p:sp>
    </p:spTree>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Fußzeilenplatzhalter 1"/>
          <p:cNvSpPr>
            <a:spLocks noGrp="1"/>
          </p:cNvSpPr>
          <p:nvPr>
            <p:ph type="ftr" sz="quarter" idx="10"/>
          </p:nvPr>
        </p:nvSpPr>
        <p:spPr>
          <a:xfrm>
            <a:off x="827088" y="6597652"/>
            <a:ext cx="1439862" cy="188913"/>
          </a:xfrm>
          <a:prstGeom prst="rect">
            <a:avLst/>
          </a:prstGeom>
        </p:spPr>
        <p:txBody>
          <a:bodyPr/>
          <a:lstStyle>
            <a:lvl1pPr algn="ctr">
              <a:lnSpc>
                <a:spcPct val="90000"/>
              </a:lnSpc>
              <a:buClr>
                <a:srgbClr val="FF3300"/>
              </a:buClr>
              <a:defRPr sz="1000" baseline="-25000" smtClean="0">
                <a:solidFill>
                  <a:srgbClr val="808080"/>
                </a:solidFill>
                <a:cs typeface="+mn-cs"/>
              </a:defRPr>
            </a:lvl1pPr>
          </a:lstStyle>
          <a:p>
            <a:pPr>
              <a:defRPr/>
            </a:pPr>
            <a:r>
              <a:rPr lang="en-US" dirty="0"/>
              <a:t>Copyright CAST 2011   </a:t>
            </a:r>
          </a:p>
        </p:txBody>
      </p:sp>
      <p:sp>
        <p:nvSpPr>
          <p:cNvPr id="3" name="Datumsplatzhalter 2"/>
          <p:cNvSpPr>
            <a:spLocks noGrp="1"/>
          </p:cNvSpPr>
          <p:nvPr>
            <p:ph type="dt" sz="half" idx="11"/>
          </p:nvPr>
        </p:nvSpPr>
        <p:spPr>
          <a:xfrm>
            <a:off x="2466976" y="6597652"/>
            <a:ext cx="1482725" cy="188913"/>
          </a:xfrm>
          <a:prstGeom prst="rect">
            <a:avLst/>
          </a:prstGeom>
        </p:spPr>
        <p:txBody>
          <a:bodyPr/>
          <a:lstStyle>
            <a:lvl1pPr algn="ctr">
              <a:lnSpc>
                <a:spcPct val="90000"/>
              </a:lnSpc>
              <a:buClr>
                <a:srgbClr val="FF3300"/>
              </a:buClr>
              <a:defRPr sz="1000" baseline="-25000" smtClean="0">
                <a:solidFill>
                  <a:srgbClr val="808080"/>
                </a:solidFill>
                <a:cs typeface="+mn-cs"/>
              </a:defRPr>
            </a:lvl1pPr>
          </a:lstStyle>
          <a:p>
            <a:pPr>
              <a:defRPr/>
            </a:pPr>
            <a:endParaRPr lang="en-US" dirty="0"/>
          </a:p>
        </p:txBody>
      </p:sp>
    </p:spTree>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chart" preserve="1">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806451" y="404813"/>
            <a:ext cx="8086725" cy="431800"/>
          </a:xfrm>
        </p:spPr>
        <p:txBody>
          <a:bodyPr/>
          <a:lstStyle/>
          <a:p>
            <a:r>
              <a:rPr lang="en-US"/>
              <a:t>Click to edit Master title style</a:t>
            </a:r>
            <a:endParaRPr lang="fr-FR"/>
          </a:p>
        </p:txBody>
      </p:sp>
      <p:sp>
        <p:nvSpPr>
          <p:cNvPr id="3" name="Chart Placeholder 2"/>
          <p:cNvSpPr>
            <a:spLocks noGrp="1"/>
          </p:cNvSpPr>
          <p:nvPr>
            <p:ph type="chart" idx="1"/>
          </p:nvPr>
        </p:nvSpPr>
        <p:spPr>
          <a:xfrm>
            <a:off x="806450" y="1244602"/>
            <a:ext cx="8105775" cy="5026025"/>
          </a:xfrm>
        </p:spPr>
        <p:txBody>
          <a:bodyPr/>
          <a:lstStyle/>
          <a:p>
            <a:pPr lvl="0"/>
            <a:r>
              <a:rPr lang="en-US" noProof="0"/>
              <a:t>Click icon to add chart</a:t>
            </a:r>
            <a:endParaRPr lang="fr-FR" noProof="0" dirty="0"/>
          </a:p>
        </p:txBody>
      </p:sp>
      <p:sp>
        <p:nvSpPr>
          <p:cNvPr id="4" name="Footer Placeholder 3"/>
          <p:cNvSpPr>
            <a:spLocks noGrp="1" noChangeArrowheads="1"/>
          </p:cNvSpPr>
          <p:nvPr>
            <p:ph type="ftr" sz="quarter" idx="10"/>
          </p:nvPr>
        </p:nvSpPr>
        <p:spPr>
          <a:xfrm>
            <a:off x="827088" y="6597652"/>
            <a:ext cx="1439862" cy="188913"/>
          </a:xfrm>
          <a:prstGeom prst="rect">
            <a:avLst/>
          </a:prstGeom>
        </p:spPr>
        <p:txBody>
          <a:bodyPr/>
          <a:lstStyle>
            <a:lvl1pPr algn="ctr">
              <a:lnSpc>
                <a:spcPct val="90000"/>
              </a:lnSpc>
              <a:buClr>
                <a:srgbClr val="FF3300"/>
              </a:buClr>
              <a:defRPr sz="1000" baseline="-25000" smtClean="0">
                <a:solidFill>
                  <a:srgbClr val="808080"/>
                </a:solidFill>
                <a:cs typeface="+mn-cs"/>
              </a:defRPr>
            </a:lvl1pPr>
          </a:lstStyle>
          <a:p>
            <a:pPr>
              <a:defRPr/>
            </a:pPr>
            <a:r>
              <a:rPr lang="en-US" dirty="0"/>
              <a:t>Copyright CAST 2011   </a:t>
            </a:r>
          </a:p>
        </p:txBody>
      </p:sp>
      <p:sp>
        <p:nvSpPr>
          <p:cNvPr id="5" name="Rectangle 6"/>
          <p:cNvSpPr>
            <a:spLocks noGrp="1" noChangeArrowheads="1"/>
          </p:cNvSpPr>
          <p:nvPr>
            <p:ph type="dt" sz="half" idx="11"/>
          </p:nvPr>
        </p:nvSpPr>
        <p:spPr>
          <a:xfrm>
            <a:off x="2466976" y="6597652"/>
            <a:ext cx="1482725" cy="188913"/>
          </a:xfrm>
          <a:prstGeom prst="rect">
            <a:avLst/>
          </a:prstGeom>
        </p:spPr>
        <p:txBody>
          <a:bodyPr/>
          <a:lstStyle>
            <a:lvl1pPr algn="ctr">
              <a:lnSpc>
                <a:spcPct val="90000"/>
              </a:lnSpc>
              <a:buClr>
                <a:srgbClr val="FF3300"/>
              </a:buClr>
              <a:defRPr sz="1000" baseline="-25000" smtClean="0">
                <a:solidFill>
                  <a:srgbClr val="808080"/>
                </a:solidFill>
                <a:cs typeface="+mn-cs"/>
              </a:defRPr>
            </a:lvl1pPr>
          </a:lstStyle>
          <a:p>
            <a:pPr>
              <a:defRPr/>
            </a:pPr>
            <a:endParaRPr lang="en-US" dirty="0"/>
          </a:p>
        </p:txBody>
      </p:sp>
    </p:spTree>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7"/>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5"/>
          <p:cNvSpPr>
            <a:spLocks noGrp="1" noChangeArrowheads="1"/>
          </p:cNvSpPr>
          <p:nvPr>
            <p:ph type="ftr" sz="quarter" idx="10"/>
          </p:nvPr>
        </p:nvSpPr>
        <p:spPr>
          <a:ln/>
        </p:spPr>
        <p:txBody>
          <a:bodyPr/>
          <a:lstStyle>
            <a:lvl1pPr>
              <a:defRPr/>
            </a:lvl1pPr>
          </a:lstStyle>
          <a:p>
            <a:pPr>
              <a:defRPr/>
            </a:pPr>
            <a:r>
              <a:rPr lang="en-US" dirty="0">
                <a:solidFill>
                  <a:srgbClr val="FFFFFF"/>
                </a:solidFill>
              </a:rPr>
              <a:t>Copyright CAST 2011   </a:t>
            </a:r>
          </a:p>
        </p:txBody>
      </p:sp>
      <p:sp>
        <p:nvSpPr>
          <p:cNvPr id="5"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ftr" sz="quarter" idx="10"/>
          </p:nvPr>
        </p:nvSpPr>
        <p:spPr>
          <a:ln/>
        </p:spPr>
        <p:txBody>
          <a:bodyPr/>
          <a:lstStyle>
            <a:lvl1pPr>
              <a:defRPr/>
            </a:lvl1pPr>
          </a:lstStyle>
          <a:p>
            <a:pPr>
              <a:defRPr/>
            </a:pPr>
            <a:r>
              <a:rPr lang="en-US" dirty="0">
                <a:solidFill>
                  <a:srgbClr val="FFFFFF"/>
                </a:solidFill>
              </a:rPr>
              <a:t>Copyright CAST 2011   </a:t>
            </a:r>
          </a:p>
        </p:txBody>
      </p:sp>
      <p:sp>
        <p:nvSpPr>
          <p:cNvPr id="5"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5"/>
          <p:cNvSpPr>
            <a:spLocks noGrp="1" noChangeArrowheads="1"/>
          </p:cNvSpPr>
          <p:nvPr>
            <p:ph type="ftr" sz="quarter" idx="10"/>
          </p:nvPr>
        </p:nvSpPr>
        <p:spPr>
          <a:ln/>
        </p:spPr>
        <p:txBody>
          <a:bodyPr/>
          <a:lstStyle>
            <a:lvl1pPr>
              <a:defRPr/>
            </a:lvl1pPr>
          </a:lstStyle>
          <a:p>
            <a:pPr>
              <a:defRPr/>
            </a:pPr>
            <a:r>
              <a:rPr lang="en-US" dirty="0">
                <a:solidFill>
                  <a:srgbClr val="FFFFFF"/>
                </a:solidFill>
              </a:rPr>
              <a:t>Copyright CAST 2011   </a:t>
            </a:r>
          </a:p>
        </p:txBody>
      </p:sp>
      <p:sp>
        <p:nvSpPr>
          <p:cNvPr id="5"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p:cNvSpPr>
            <a:spLocks noGrp="1" noChangeArrowheads="1"/>
          </p:cNvSpPr>
          <p:nvPr>
            <p:ph type="ftr" sz="quarter" idx="10"/>
          </p:nvPr>
        </p:nvSpPr>
        <p:spPr>
          <a:ln/>
        </p:spPr>
        <p:txBody>
          <a:bodyPr/>
          <a:lstStyle>
            <a:lvl1pPr>
              <a:defRPr/>
            </a:lvl1pPr>
          </a:lstStyle>
          <a:p>
            <a:endParaRPr lang="fr-FR" dirty="0"/>
          </a:p>
        </p:txBody>
      </p:sp>
      <p:sp>
        <p:nvSpPr>
          <p:cNvPr id="5" name="Rectangle 4"/>
          <p:cNvSpPr>
            <a:spLocks noGrp="1" noChangeArrowheads="1"/>
          </p:cNvSpPr>
          <p:nvPr>
            <p:ph type="dt" sz="half" idx="11"/>
          </p:nvPr>
        </p:nvSpPr>
        <p:spPr>
          <a:ln/>
        </p:spPr>
        <p:txBody>
          <a:bodyPr/>
          <a:lstStyle>
            <a:lvl1pPr>
              <a:defRPr/>
            </a:lvl1pPr>
          </a:lstStyle>
          <a:p>
            <a:fld id="{D8E3BBD6-5DF7-411E-B793-6A3558CCCDCA}" type="datetimeFigureOut">
              <a:rPr lang="fr-FR" smtClean="0"/>
              <a:pPr/>
              <a:t>29/03/2017</a:t>
            </a:fld>
            <a:endParaRPr lang="fr-FR"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06450" y="1244602"/>
            <a:ext cx="3976688" cy="50260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935539" y="1244602"/>
            <a:ext cx="3976687" cy="50260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ftr" sz="quarter" idx="10"/>
          </p:nvPr>
        </p:nvSpPr>
        <p:spPr>
          <a:ln/>
        </p:spPr>
        <p:txBody>
          <a:bodyPr/>
          <a:lstStyle>
            <a:lvl1pPr>
              <a:defRPr/>
            </a:lvl1pPr>
          </a:lstStyle>
          <a:p>
            <a:pPr>
              <a:defRPr/>
            </a:pPr>
            <a:r>
              <a:rPr lang="en-US" dirty="0">
                <a:solidFill>
                  <a:srgbClr val="FFFFFF"/>
                </a:solidFill>
              </a:rPr>
              <a:t>Copyright CAST 2011   </a:t>
            </a:r>
          </a:p>
        </p:txBody>
      </p:sp>
      <p:sp>
        <p:nvSpPr>
          <p:cNvPr id="6"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5"/>
          <p:cNvSpPr>
            <a:spLocks noGrp="1" noChangeArrowheads="1"/>
          </p:cNvSpPr>
          <p:nvPr>
            <p:ph type="ftr" sz="quarter" idx="10"/>
          </p:nvPr>
        </p:nvSpPr>
        <p:spPr>
          <a:ln/>
        </p:spPr>
        <p:txBody>
          <a:bodyPr/>
          <a:lstStyle>
            <a:lvl1pPr>
              <a:defRPr/>
            </a:lvl1pPr>
          </a:lstStyle>
          <a:p>
            <a:pPr>
              <a:defRPr/>
            </a:pPr>
            <a:r>
              <a:rPr lang="en-US" dirty="0">
                <a:solidFill>
                  <a:srgbClr val="FFFFFF"/>
                </a:solidFill>
              </a:rPr>
              <a:t>Copyright CAST 2011   </a:t>
            </a:r>
          </a:p>
        </p:txBody>
      </p:sp>
      <p:sp>
        <p:nvSpPr>
          <p:cNvPr id="8"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5"/>
          <p:cNvSpPr>
            <a:spLocks noGrp="1" noChangeArrowheads="1"/>
          </p:cNvSpPr>
          <p:nvPr>
            <p:ph type="ftr" sz="quarter" idx="10"/>
          </p:nvPr>
        </p:nvSpPr>
        <p:spPr>
          <a:ln/>
        </p:spPr>
        <p:txBody>
          <a:bodyPr/>
          <a:lstStyle>
            <a:lvl1pPr>
              <a:defRPr/>
            </a:lvl1pPr>
          </a:lstStyle>
          <a:p>
            <a:pPr>
              <a:defRPr/>
            </a:pPr>
            <a:r>
              <a:rPr lang="en-US" dirty="0">
                <a:solidFill>
                  <a:srgbClr val="FFFFFF"/>
                </a:solidFill>
              </a:rPr>
              <a:t>Copyright CAST 2011   </a:t>
            </a:r>
          </a:p>
        </p:txBody>
      </p:sp>
      <p:sp>
        <p:nvSpPr>
          <p:cNvPr id="4"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pPr>
              <a:defRPr/>
            </a:pPr>
            <a:r>
              <a:rPr lang="en-US" dirty="0">
                <a:solidFill>
                  <a:srgbClr val="FFFFFF"/>
                </a:solidFill>
              </a:rPr>
              <a:t>Copyright CAST 2011   </a:t>
            </a:r>
          </a:p>
        </p:txBody>
      </p:sp>
      <p:sp>
        <p:nvSpPr>
          <p:cNvPr id="3"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r>
              <a:rPr lang="en-US" dirty="0">
                <a:solidFill>
                  <a:srgbClr val="FFFFFF"/>
                </a:solidFill>
              </a:rPr>
              <a:t>Copyright CAST 2011   </a:t>
            </a:r>
          </a:p>
        </p:txBody>
      </p:sp>
      <p:sp>
        <p:nvSpPr>
          <p:cNvPr id="6"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r>
              <a:rPr lang="en-US" dirty="0">
                <a:solidFill>
                  <a:srgbClr val="FFFFFF"/>
                </a:solidFill>
              </a:rPr>
              <a:t>Copyright CAST 2011   </a:t>
            </a:r>
          </a:p>
        </p:txBody>
      </p:sp>
      <p:sp>
        <p:nvSpPr>
          <p:cNvPr id="6"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ftr" sz="quarter" idx="10"/>
          </p:nvPr>
        </p:nvSpPr>
        <p:spPr>
          <a:ln/>
        </p:spPr>
        <p:txBody>
          <a:bodyPr/>
          <a:lstStyle>
            <a:lvl1pPr>
              <a:defRPr/>
            </a:lvl1pPr>
          </a:lstStyle>
          <a:p>
            <a:pPr>
              <a:defRPr/>
            </a:pPr>
            <a:r>
              <a:rPr lang="en-US" dirty="0">
                <a:solidFill>
                  <a:srgbClr val="FFFFFF"/>
                </a:solidFill>
              </a:rPr>
              <a:t>Copyright CAST 2011   </a:t>
            </a:r>
          </a:p>
        </p:txBody>
      </p:sp>
      <p:sp>
        <p:nvSpPr>
          <p:cNvPr id="5"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86576" y="404813"/>
            <a:ext cx="2025650" cy="586581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06451" y="404813"/>
            <a:ext cx="5927725" cy="58658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ftr" sz="quarter" idx="10"/>
          </p:nvPr>
        </p:nvSpPr>
        <p:spPr>
          <a:ln/>
        </p:spPr>
        <p:txBody>
          <a:bodyPr/>
          <a:lstStyle>
            <a:lvl1pPr>
              <a:defRPr/>
            </a:lvl1pPr>
          </a:lstStyle>
          <a:p>
            <a:pPr>
              <a:defRPr/>
            </a:pPr>
            <a:r>
              <a:rPr lang="en-US" dirty="0">
                <a:solidFill>
                  <a:srgbClr val="FFFFFF"/>
                </a:solidFill>
              </a:rPr>
              <a:t>Copyright CAST 2011   </a:t>
            </a:r>
          </a:p>
        </p:txBody>
      </p:sp>
      <p:sp>
        <p:nvSpPr>
          <p:cNvPr id="5"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806451" y="404813"/>
            <a:ext cx="8086725" cy="431800"/>
          </a:xfrm>
        </p:spPr>
        <p:txBody>
          <a:bodyPr/>
          <a:lstStyle/>
          <a:p>
            <a:r>
              <a:rPr lang="en-US"/>
              <a:t>Click to edit Master title style</a:t>
            </a:r>
          </a:p>
        </p:txBody>
      </p:sp>
      <p:sp>
        <p:nvSpPr>
          <p:cNvPr id="3" name="Content Placeholder 2"/>
          <p:cNvSpPr>
            <a:spLocks noGrp="1"/>
          </p:cNvSpPr>
          <p:nvPr>
            <p:ph sz="half" idx="1"/>
          </p:nvPr>
        </p:nvSpPr>
        <p:spPr>
          <a:xfrm>
            <a:off x="806450" y="1244602"/>
            <a:ext cx="3976688" cy="50260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935539" y="1244602"/>
            <a:ext cx="3976687" cy="24368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935539" y="3833813"/>
            <a:ext cx="3976687" cy="24368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5"/>
          <p:cNvSpPr>
            <a:spLocks noGrp="1" noChangeArrowheads="1"/>
          </p:cNvSpPr>
          <p:nvPr>
            <p:ph type="ftr" sz="quarter" idx="10"/>
          </p:nvPr>
        </p:nvSpPr>
        <p:spPr>
          <a:ln/>
        </p:spPr>
        <p:txBody>
          <a:bodyPr/>
          <a:lstStyle>
            <a:lvl1pPr>
              <a:defRPr/>
            </a:lvl1pPr>
          </a:lstStyle>
          <a:p>
            <a:pPr>
              <a:defRPr/>
            </a:pPr>
            <a:r>
              <a:rPr lang="en-US" dirty="0">
                <a:solidFill>
                  <a:srgbClr val="FFFFFF"/>
                </a:solidFill>
              </a:rPr>
              <a:t>Copyright CAST 2011   </a:t>
            </a:r>
          </a:p>
        </p:txBody>
      </p:sp>
      <p:sp>
        <p:nvSpPr>
          <p:cNvPr id="7"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Table Placeholder 2"/>
          <p:cNvSpPr>
            <a:spLocks noGrp="1"/>
          </p:cNvSpPr>
          <p:nvPr>
            <p:ph type="tbl" idx="1"/>
          </p:nvPr>
        </p:nvSpPr>
        <p:spPr>
          <a:xfrm>
            <a:off x="457200" y="1600202"/>
            <a:ext cx="8229600" cy="4525963"/>
          </a:xfrm>
        </p:spPr>
        <p:txBody>
          <a:bodyPr/>
          <a:lstStyle/>
          <a:p>
            <a:pPr lvl="0"/>
            <a:r>
              <a:rPr lang="en-US" noProof="0"/>
              <a:t>Click icon to add table</a:t>
            </a:r>
            <a:endParaRPr lang="en-US" noProof="0" dirty="0"/>
          </a:p>
        </p:txBody>
      </p:sp>
      <p:sp>
        <p:nvSpPr>
          <p:cNvPr id="4" name="Rectangle 4"/>
          <p:cNvSpPr>
            <a:spLocks noGrp="1" noChangeArrowheads="1"/>
          </p:cNvSpPr>
          <p:nvPr>
            <p:ph type="dt" sz="half" idx="10"/>
          </p:nvPr>
        </p:nvSpPr>
        <p:spPr>
          <a:xfrm>
            <a:off x="457200" y="6245225"/>
            <a:ext cx="1524000" cy="476250"/>
          </a:xfrm>
          <a:prstGeom prst="rect">
            <a:avLst/>
          </a:prstGeom>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3"/>
          <p:cNvSpPr>
            <a:spLocks noGrp="1" noChangeArrowheads="1"/>
          </p:cNvSpPr>
          <p:nvPr>
            <p:ph type="ftr" sz="quarter" idx="10"/>
          </p:nvPr>
        </p:nvSpPr>
        <p:spPr>
          <a:ln/>
        </p:spPr>
        <p:txBody>
          <a:bodyPr/>
          <a:lstStyle>
            <a:lvl1pPr>
              <a:defRPr/>
            </a:lvl1pPr>
          </a:lstStyle>
          <a:p>
            <a:endParaRPr lang="fr-FR" dirty="0"/>
          </a:p>
        </p:txBody>
      </p:sp>
      <p:sp>
        <p:nvSpPr>
          <p:cNvPr id="5" name="Rectangle 4"/>
          <p:cNvSpPr>
            <a:spLocks noGrp="1" noChangeArrowheads="1"/>
          </p:cNvSpPr>
          <p:nvPr>
            <p:ph type="dt" sz="half" idx="11"/>
          </p:nvPr>
        </p:nvSpPr>
        <p:spPr>
          <a:ln/>
        </p:spPr>
        <p:txBody>
          <a:bodyPr/>
          <a:lstStyle>
            <a:lvl1pPr>
              <a:defRPr/>
            </a:lvl1pPr>
          </a:lstStyle>
          <a:p>
            <a:fld id="{D8E3BBD6-5DF7-411E-B793-6A3558CCCDCA}" type="datetimeFigureOut">
              <a:rPr lang="fr-FR" smtClean="0"/>
              <a:pPr/>
              <a:t>29/03/2017</a:t>
            </a:fld>
            <a:endParaRPr lang="fr-FR" dirty="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1428482" name="Picture 2" descr="Open_2007"/>
          <p:cNvPicPr>
            <a:picLocks noChangeAspect="1" noChangeArrowheads="1"/>
          </p:cNvPicPr>
          <p:nvPr/>
        </p:nvPicPr>
        <p:blipFill>
          <a:blip r:embed="rId2" cstate="print"/>
          <a:srcRect/>
          <a:stretch>
            <a:fillRect/>
          </a:stretch>
        </p:blipFill>
        <p:spPr bwMode="auto">
          <a:xfrm>
            <a:off x="-36512" y="0"/>
            <a:ext cx="9144001" cy="6858000"/>
          </a:xfrm>
          <a:prstGeom prst="rect">
            <a:avLst/>
          </a:prstGeom>
          <a:noFill/>
        </p:spPr>
      </p:pic>
      <p:sp>
        <p:nvSpPr>
          <p:cNvPr id="1428483" name="Rectangle 3"/>
          <p:cNvSpPr>
            <a:spLocks noGrp="1" noChangeArrowheads="1"/>
          </p:cNvSpPr>
          <p:nvPr>
            <p:ph type="ctrTitle"/>
          </p:nvPr>
        </p:nvSpPr>
        <p:spPr>
          <a:xfrm>
            <a:off x="1120776" y="4005265"/>
            <a:ext cx="5035550" cy="574675"/>
          </a:xfrm>
        </p:spPr>
        <p:txBody>
          <a:bodyPr/>
          <a:lstStyle>
            <a:lvl1pPr algn="r">
              <a:defRPr sz="2000"/>
            </a:lvl1pPr>
          </a:lstStyle>
          <a:p>
            <a:r>
              <a:rPr lang="en-US"/>
              <a:t>Click to edit Master title style</a:t>
            </a:r>
          </a:p>
        </p:txBody>
      </p:sp>
      <p:sp>
        <p:nvSpPr>
          <p:cNvPr id="1428484" name="Rectangle 4"/>
          <p:cNvSpPr>
            <a:spLocks noGrp="1" noChangeArrowheads="1"/>
          </p:cNvSpPr>
          <p:nvPr>
            <p:ph type="subTitle" idx="1"/>
          </p:nvPr>
        </p:nvSpPr>
        <p:spPr>
          <a:xfrm>
            <a:off x="1120776" y="4868863"/>
            <a:ext cx="5032375" cy="576262"/>
          </a:xfrm>
        </p:spPr>
        <p:txBody>
          <a:bodyPr lIns="91440" tIns="45720" rIns="91440" bIns="45720"/>
          <a:lstStyle>
            <a:lvl1pPr marL="0" indent="0" algn="r">
              <a:buFont typeface="Wingdings" pitchFamily="2" charset="2"/>
              <a:buNone/>
              <a:defRPr sz="1600" i="1">
                <a:solidFill>
                  <a:srgbClr val="9C9B8E"/>
                </a:solidFill>
                <a:latin typeface="Tahoma" pitchFamily="34" charset="0"/>
              </a:defRPr>
            </a:lvl1pPr>
          </a:lstStyle>
          <a:p>
            <a:r>
              <a:rPr lang="en-US"/>
              <a:t>Click to edit Master subtitle style</a:t>
            </a:r>
          </a:p>
        </p:txBody>
      </p:sp>
      <p:sp>
        <p:nvSpPr>
          <p:cNvPr id="1428485" name="Rectangle 5"/>
          <p:cNvSpPr>
            <a:spLocks noGrp="1" noChangeArrowheads="1"/>
          </p:cNvSpPr>
          <p:nvPr>
            <p:ph type="ftr" sz="quarter" idx="3"/>
          </p:nvPr>
        </p:nvSpPr>
        <p:spPr>
          <a:xfrm>
            <a:off x="468314" y="6626227"/>
            <a:ext cx="1800225" cy="188913"/>
          </a:xfrm>
        </p:spPr>
        <p:txBody>
          <a:bodyPr/>
          <a:lstStyle>
            <a:lvl1pPr>
              <a:defRPr/>
            </a:lvl1pPr>
          </a:lstStyle>
          <a:p>
            <a:r>
              <a:rPr lang="en-US" dirty="0">
                <a:solidFill>
                  <a:srgbClr val="FFFFFF"/>
                </a:solidFill>
              </a:rPr>
              <a:t>Copyright CAST 2011   </a:t>
            </a: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F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Slide Number Placeholder 3"/>
          <p:cNvSpPr>
            <a:spLocks noGrp="1"/>
          </p:cNvSpPr>
          <p:nvPr>
            <p:ph type="sldNum" sz="quarter" idx="10"/>
          </p:nvPr>
        </p:nvSpPr>
        <p:spPr/>
        <p:txBody>
          <a:bodyPr/>
          <a:lstStyle>
            <a:lvl1pPr>
              <a:defRPr/>
            </a:lvl1pPr>
          </a:lstStyle>
          <a:p>
            <a:fld id="{8343397F-2E5C-4581-A20A-50D63392C6AA}" type="slidenum">
              <a:rPr lang="en-US">
                <a:solidFill>
                  <a:srgbClr val="FFFFFF"/>
                </a:solidFill>
              </a:rPr>
              <a:pPr/>
              <a:t>‹#›</a:t>
            </a:fld>
            <a:endParaRPr lang="en-US" dirty="0">
              <a:solidFill>
                <a:srgbClr val="FFFFFF"/>
              </a:solidFill>
            </a:endParaRPr>
          </a:p>
        </p:txBody>
      </p:sp>
      <p:sp>
        <p:nvSpPr>
          <p:cNvPr id="5" name="Footer Placeholder 4"/>
          <p:cNvSpPr>
            <a:spLocks noGrp="1"/>
          </p:cNvSpPr>
          <p:nvPr>
            <p:ph type="ftr" sz="quarter" idx="11"/>
          </p:nvPr>
        </p:nvSpPr>
        <p:spPr/>
        <p:txBody>
          <a:bodyPr/>
          <a:lstStyle>
            <a:lvl1pPr>
              <a:defRPr/>
            </a:lvl1pPr>
          </a:lstStyle>
          <a:p>
            <a:r>
              <a:rPr lang="en-US" dirty="0">
                <a:solidFill>
                  <a:srgbClr val="FFFFFF"/>
                </a:solidFill>
              </a:rPr>
              <a:t>Copyright CAST 2011   </a:t>
            </a:r>
          </a:p>
        </p:txBody>
      </p:sp>
      <p:sp>
        <p:nvSpPr>
          <p:cNvPr id="6" name="Date Placeholder 5"/>
          <p:cNvSpPr>
            <a:spLocks noGrp="1"/>
          </p:cNvSpPr>
          <p:nvPr>
            <p:ph type="dt" sz="half" idx="12"/>
          </p:nvPr>
        </p:nvSpPr>
        <p:spPr/>
        <p:txBody>
          <a:bodyPr/>
          <a:lstStyle>
            <a:lvl1pPr>
              <a:defRPr/>
            </a:lvl1pPr>
          </a:lstStyle>
          <a:p>
            <a:endParaRPr lang="en-US" dirty="0">
              <a:solidFill>
                <a:srgbClr val="FFFFFF"/>
              </a:solidFil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4000" b="1" cap="all"/>
            </a:lvl1pPr>
          </a:lstStyle>
          <a:p>
            <a:r>
              <a:rPr lang="en-US"/>
              <a:t>Click to edit Master title style</a:t>
            </a:r>
            <a:endParaRPr lang="fr-F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Slide Number Placeholder 3"/>
          <p:cNvSpPr>
            <a:spLocks noGrp="1"/>
          </p:cNvSpPr>
          <p:nvPr>
            <p:ph type="sldNum" sz="quarter" idx="10"/>
          </p:nvPr>
        </p:nvSpPr>
        <p:spPr/>
        <p:txBody>
          <a:bodyPr/>
          <a:lstStyle>
            <a:lvl1pPr>
              <a:defRPr/>
            </a:lvl1pPr>
          </a:lstStyle>
          <a:p>
            <a:fld id="{C5A13BBC-B363-4BE4-8499-C4ABE5B5B1EA}" type="slidenum">
              <a:rPr lang="en-US">
                <a:solidFill>
                  <a:srgbClr val="FFFFFF"/>
                </a:solidFill>
              </a:rPr>
              <a:pPr/>
              <a:t>‹#›</a:t>
            </a:fld>
            <a:endParaRPr lang="en-US" dirty="0">
              <a:solidFill>
                <a:srgbClr val="FFFFFF"/>
              </a:solidFill>
            </a:endParaRPr>
          </a:p>
        </p:txBody>
      </p:sp>
      <p:sp>
        <p:nvSpPr>
          <p:cNvPr id="5" name="Footer Placeholder 4"/>
          <p:cNvSpPr>
            <a:spLocks noGrp="1"/>
          </p:cNvSpPr>
          <p:nvPr>
            <p:ph type="ftr" sz="quarter" idx="11"/>
          </p:nvPr>
        </p:nvSpPr>
        <p:spPr/>
        <p:txBody>
          <a:bodyPr/>
          <a:lstStyle>
            <a:lvl1pPr>
              <a:defRPr/>
            </a:lvl1pPr>
          </a:lstStyle>
          <a:p>
            <a:r>
              <a:rPr lang="en-US" dirty="0">
                <a:solidFill>
                  <a:srgbClr val="FFFFFF"/>
                </a:solidFill>
              </a:rPr>
              <a:t>Copyright CAST 2011   </a:t>
            </a:r>
          </a:p>
        </p:txBody>
      </p:sp>
      <p:sp>
        <p:nvSpPr>
          <p:cNvPr id="6" name="Date Placeholder 5"/>
          <p:cNvSpPr>
            <a:spLocks noGrp="1"/>
          </p:cNvSpPr>
          <p:nvPr>
            <p:ph type="dt" sz="half" idx="12"/>
          </p:nvPr>
        </p:nvSpPr>
        <p:spPr/>
        <p:txBody>
          <a:bodyPr/>
          <a:lstStyle>
            <a:lvl1pPr>
              <a:defRPr/>
            </a:lvl1pPr>
          </a:lstStyle>
          <a:p>
            <a:endParaRPr lang="en-US" dirty="0">
              <a:solidFill>
                <a:srgbClr val="FFFFFF"/>
              </a:solidFil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FR"/>
          </a:p>
        </p:txBody>
      </p:sp>
      <p:sp>
        <p:nvSpPr>
          <p:cNvPr id="3" name="Content Placeholder 2"/>
          <p:cNvSpPr>
            <a:spLocks noGrp="1"/>
          </p:cNvSpPr>
          <p:nvPr>
            <p:ph sz="half" idx="1"/>
          </p:nvPr>
        </p:nvSpPr>
        <p:spPr>
          <a:xfrm>
            <a:off x="806450" y="1052513"/>
            <a:ext cx="3976688" cy="52562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Content Placeholder 3"/>
          <p:cNvSpPr>
            <a:spLocks noGrp="1"/>
          </p:cNvSpPr>
          <p:nvPr>
            <p:ph sz="half" idx="2"/>
          </p:nvPr>
        </p:nvSpPr>
        <p:spPr>
          <a:xfrm>
            <a:off x="4935539" y="1052513"/>
            <a:ext cx="3976687" cy="52562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5" name="Slide Number Placeholder 4"/>
          <p:cNvSpPr>
            <a:spLocks noGrp="1"/>
          </p:cNvSpPr>
          <p:nvPr>
            <p:ph type="sldNum" sz="quarter" idx="10"/>
          </p:nvPr>
        </p:nvSpPr>
        <p:spPr/>
        <p:txBody>
          <a:bodyPr/>
          <a:lstStyle>
            <a:lvl1pPr>
              <a:defRPr/>
            </a:lvl1pPr>
          </a:lstStyle>
          <a:p>
            <a:fld id="{84EF35CE-BF0E-4870-93C6-2FCD27211917}" type="slidenum">
              <a:rPr lang="en-US">
                <a:solidFill>
                  <a:srgbClr val="FFFFFF"/>
                </a:solidFill>
              </a:rPr>
              <a:pPr/>
              <a:t>‹#›</a:t>
            </a:fld>
            <a:endParaRPr lang="en-US" dirty="0">
              <a:solidFill>
                <a:srgbClr val="FFFFFF"/>
              </a:solidFill>
            </a:endParaRPr>
          </a:p>
        </p:txBody>
      </p:sp>
      <p:sp>
        <p:nvSpPr>
          <p:cNvPr id="6" name="Footer Placeholder 5"/>
          <p:cNvSpPr>
            <a:spLocks noGrp="1"/>
          </p:cNvSpPr>
          <p:nvPr>
            <p:ph type="ftr" sz="quarter" idx="11"/>
          </p:nvPr>
        </p:nvSpPr>
        <p:spPr/>
        <p:txBody>
          <a:bodyPr/>
          <a:lstStyle>
            <a:lvl1pPr>
              <a:defRPr/>
            </a:lvl1pPr>
          </a:lstStyle>
          <a:p>
            <a:r>
              <a:rPr lang="en-US" dirty="0">
                <a:solidFill>
                  <a:srgbClr val="FFFFFF"/>
                </a:solidFill>
              </a:rPr>
              <a:t>Copyright CAST 2011   </a:t>
            </a:r>
          </a:p>
        </p:txBody>
      </p:sp>
      <p:sp>
        <p:nvSpPr>
          <p:cNvPr id="7" name="Date Placeholder 6"/>
          <p:cNvSpPr>
            <a:spLocks noGrp="1"/>
          </p:cNvSpPr>
          <p:nvPr>
            <p:ph type="dt" sz="half" idx="12"/>
          </p:nvPr>
        </p:nvSpPr>
        <p:spPr/>
        <p:txBody>
          <a:bodyPr/>
          <a:lstStyle>
            <a:lvl1pPr>
              <a:defRPr/>
            </a:lvl1pPr>
          </a:lstStyle>
          <a:p>
            <a:endParaRPr lang="en-US" dirty="0">
              <a:solidFill>
                <a:srgbClr val="FFFFFF"/>
              </a:solidFil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fr-F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7" name="Slide Number Placeholder 6"/>
          <p:cNvSpPr>
            <a:spLocks noGrp="1"/>
          </p:cNvSpPr>
          <p:nvPr>
            <p:ph type="sldNum" sz="quarter" idx="10"/>
          </p:nvPr>
        </p:nvSpPr>
        <p:spPr/>
        <p:txBody>
          <a:bodyPr/>
          <a:lstStyle>
            <a:lvl1pPr>
              <a:defRPr/>
            </a:lvl1pPr>
          </a:lstStyle>
          <a:p>
            <a:fld id="{225A2664-C28F-4CED-A281-F9E0C68C8CD0}" type="slidenum">
              <a:rPr lang="en-US">
                <a:solidFill>
                  <a:srgbClr val="FFFFFF"/>
                </a:solidFill>
              </a:rPr>
              <a:pPr/>
              <a:t>‹#›</a:t>
            </a:fld>
            <a:endParaRPr lang="en-US" dirty="0">
              <a:solidFill>
                <a:srgbClr val="FFFFFF"/>
              </a:solidFill>
            </a:endParaRPr>
          </a:p>
        </p:txBody>
      </p:sp>
      <p:sp>
        <p:nvSpPr>
          <p:cNvPr id="8" name="Footer Placeholder 7"/>
          <p:cNvSpPr>
            <a:spLocks noGrp="1"/>
          </p:cNvSpPr>
          <p:nvPr>
            <p:ph type="ftr" sz="quarter" idx="11"/>
          </p:nvPr>
        </p:nvSpPr>
        <p:spPr/>
        <p:txBody>
          <a:bodyPr/>
          <a:lstStyle>
            <a:lvl1pPr>
              <a:defRPr/>
            </a:lvl1pPr>
          </a:lstStyle>
          <a:p>
            <a:r>
              <a:rPr lang="en-US" dirty="0">
                <a:solidFill>
                  <a:srgbClr val="FFFFFF"/>
                </a:solidFill>
              </a:rPr>
              <a:t>Copyright CAST 2011   </a:t>
            </a:r>
          </a:p>
        </p:txBody>
      </p:sp>
      <p:sp>
        <p:nvSpPr>
          <p:cNvPr id="9" name="Date Placeholder 8"/>
          <p:cNvSpPr>
            <a:spLocks noGrp="1"/>
          </p:cNvSpPr>
          <p:nvPr>
            <p:ph type="dt" sz="half" idx="12"/>
          </p:nvPr>
        </p:nvSpPr>
        <p:spPr/>
        <p:txBody>
          <a:bodyPr/>
          <a:lstStyle>
            <a:lvl1pPr>
              <a:defRPr/>
            </a:lvl1pPr>
          </a:lstStyle>
          <a:p>
            <a:endParaRPr lang="en-US" dirty="0">
              <a:solidFill>
                <a:srgbClr val="FFFFFF"/>
              </a:solidFil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FR"/>
          </a:p>
        </p:txBody>
      </p:sp>
      <p:sp>
        <p:nvSpPr>
          <p:cNvPr id="3" name="Slide Number Placeholder 2"/>
          <p:cNvSpPr>
            <a:spLocks noGrp="1"/>
          </p:cNvSpPr>
          <p:nvPr>
            <p:ph type="sldNum" sz="quarter" idx="10"/>
          </p:nvPr>
        </p:nvSpPr>
        <p:spPr/>
        <p:txBody>
          <a:bodyPr/>
          <a:lstStyle>
            <a:lvl1pPr>
              <a:defRPr/>
            </a:lvl1pPr>
          </a:lstStyle>
          <a:p>
            <a:fld id="{714512A8-34A0-47D1-AA81-7B1AA435D41B}" type="slidenum">
              <a:rPr lang="en-US">
                <a:solidFill>
                  <a:srgbClr val="FFFFFF"/>
                </a:solidFill>
              </a:rPr>
              <a:pPr/>
              <a:t>‹#›</a:t>
            </a:fld>
            <a:endParaRPr lang="en-US" dirty="0">
              <a:solidFill>
                <a:srgbClr val="FFFFFF"/>
              </a:solidFill>
            </a:endParaRPr>
          </a:p>
        </p:txBody>
      </p:sp>
      <p:sp>
        <p:nvSpPr>
          <p:cNvPr id="4" name="Footer Placeholder 3"/>
          <p:cNvSpPr>
            <a:spLocks noGrp="1"/>
          </p:cNvSpPr>
          <p:nvPr>
            <p:ph type="ftr" sz="quarter" idx="11"/>
          </p:nvPr>
        </p:nvSpPr>
        <p:spPr/>
        <p:txBody>
          <a:bodyPr/>
          <a:lstStyle>
            <a:lvl1pPr>
              <a:defRPr/>
            </a:lvl1pPr>
          </a:lstStyle>
          <a:p>
            <a:r>
              <a:rPr lang="en-US" dirty="0">
                <a:solidFill>
                  <a:srgbClr val="FFFFFF"/>
                </a:solidFill>
              </a:rPr>
              <a:t>Copyright CAST 2011   </a:t>
            </a:r>
          </a:p>
        </p:txBody>
      </p:sp>
      <p:sp>
        <p:nvSpPr>
          <p:cNvPr id="5" name="Date Placeholder 4"/>
          <p:cNvSpPr>
            <a:spLocks noGrp="1"/>
          </p:cNvSpPr>
          <p:nvPr>
            <p:ph type="dt" sz="half" idx="12"/>
          </p:nvPr>
        </p:nvSpPr>
        <p:spPr/>
        <p:txBody>
          <a:bodyPr/>
          <a:lstStyle>
            <a:lvl1pPr>
              <a:defRPr/>
            </a:lvl1pPr>
          </a:lstStyle>
          <a:p>
            <a:endParaRPr lang="en-US" dirty="0">
              <a:solidFill>
                <a:srgbClr val="FFFFFF"/>
              </a:solidFil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fld id="{1610B25C-2CE3-4516-81BA-A9E30B96FCF5}" type="slidenum">
              <a:rPr lang="en-US">
                <a:solidFill>
                  <a:srgbClr val="FFFFFF"/>
                </a:solidFill>
              </a:rPr>
              <a:pPr/>
              <a:t>‹#›</a:t>
            </a:fld>
            <a:endParaRPr lang="en-US" dirty="0">
              <a:solidFill>
                <a:srgbClr val="FFFFFF"/>
              </a:solidFill>
            </a:endParaRPr>
          </a:p>
        </p:txBody>
      </p:sp>
      <p:sp>
        <p:nvSpPr>
          <p:cNvPr id="3" name="Footer Placeholder 2"/>
          <p:cNvSpPr>
            <a:spLocks noGrp="1"/>
          </p:cNvSpPr>
          <p:nvPr>
            <p:ph type="ftr" sz="quarter" idx="11"/>
          </p:nvPr>
        </p:nvSpPr>
        <p:spPr/>
        <p:txBody>
          <a:bodyPr/>
          <a:lstStyle>
            <a:lvl1pPr>
              <a:defRPr/>
            </a:lvl1pPr>
          </a:lstStyle>
          <a:p>
            <a:r>
              <a:rPr lang="en-US" dirty="0">
                <a:solidFill>
                  <a:srgbClr val="FFFFFF"/>
                </a:solidFill>
              </a:rPr>
              <a:t>Copyright CAST 2011   </a:t>
            </a:r>
          </a:p>
        </p:txBody>
      </p:sp>
      <p:sp>
        <p:nvSpPr>
          <p:cNvPr id="4" name="Date Placeholder 3"/>
          <p:cNvSpPr>
            <a:spLocks noGrp="1"/>
          </p:cNvSpPr>
          <p:nvPr>
            <p:ph type="dt" sz="half" idx="12"/>
          </p:nvPr>
        </p:nvSpPr>
        <p:spPr/>
        <p:txBody>
          <a:bodyPr/>
          <a:lstStyle>
            <a:lvl1pPr>
              <a:defRPr/>
            </a:lvl1pPr>
          </a:lstStyle>
          <a:p>
            <a:endParaRPr lang="en-US" dirty="0">
              <a:solidFill>
                <a:srgbClr val="FFFFFF"/>
              </a:solidFill>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2000" b="1"/>
            </a:lvl1pPr>
          </a:lstStyle>
          <a:p>
            <a:r>
              <a:rPr lang="en-US"/>
              <a:t>Click to edit Master title style</a:t>
            </a:r>
            <a:endParaRPr lang="fr-FR"/>
          </a:p>
        </p:txBody>
      </p:sp>
      <p:sp>
        <p:nvSpPr>
          <p:cNvPr id="3" name="Content Placeholder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Slide Number Placeholder 4"/>
          <p:cNvSpPr>
            <a:spLocks noGrp="1"/>
          </p:cNvSpPr>
          <p:nvPr>
            <p:ph type="sldNum" sz="quarter" idx="10"/>
          </p:nvPr>
        </p:nvSpPr>
        <p:spPr/>
        <p:txBody>
          <a:bodyPr/>
          <a:lstStyle>
            <a:lvl1pPr>
              <a:defRPr/>
            </a:lvl1pPr>
          </a:lstStyle>
          <a:p>
            <a:fld id="{BA065626-23F7-4408-B696-622AA9200E92}" type="slidenum">
              <a:rPr lang="en-US">
                <a:solidFill>
                  <a:srgbClr val="FFFFFF"/>
                </a:solidFill>
              </a:rPr>
              <a:pPr/>
              <a:t>‹#›</a:t>
            </a:fld>
            <a:endParaRPr lang="en-US" dirty="0">
              <a:solidFill>
                <a:srgbClr val="FFFFFF"/>
              </a:solidFill>
            </a:endParaRPr>
          </a:p>
        </p:txBody>
      </p:sp>
      <p:sp>
        <p:nvSpPr>
          <p:cNvPr id="6" name="Footer Placeholder 5"/>
          <p:cNvSpPr>
            <a:spLocks noGrp="1"/>
          </p:cNvSpPr>
          <p:nvPr>
            <p:ph type="ftr" sz="quarter" idx="11"/>
          </p:nvPr>
        </p:nvSpPr>
        <p:spPr/>
        <p:txBody>
          <a:bodyPr/>
          <a:lstStyle>
            <a:lvl1pPr>
              <a:defRPr/>
            </a:lvl1pPr>
          </a:lstStyle>
          <a:p>
            <a:r>
              <a:rPr lang="en-US" dirty="0">
                <a:solidFill>
                  <a:srgbClr val="FFFFFF"/>
                </a:solidFill>
              </a:rPr>
              <a:t>Copyright CAST 2011   </a:t>
            </a:r>
          </a:p>
        </p:txBody>
      </p:sp>
      <p:sp>
        <p:nvSpPr>
          <p:cNvPr id="7" name="Date Placeholder 6"/>
          <p:cNvSpPr>
            <a:spLocks noGrp="1"/>
          </p:cNvSpPr>
          <p:nvPr>
            <p:ph type="dt" sz="half" idx="12"/>
          </p:nvPr>
        </p:nvSpPr>
        <p:spPr/>
        <p:txBody>
          <a:bodyPr/>
          <a:lstStyle>
            <a:lvl1pPr>
              <a:defRPr/>
            </a:lvl1pPr>
          </a:lstStyle>
          <a:p>
            <a:endParaRPr lang="en-US" dirty="0">
              <a:solidFill>
                <a:srgbClr val="FFFFFF"/>
              </a:solidFill>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fr-F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fr-FR"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Slide Number Placeholder 4"/>
          <p:cNvSpPr>
            <a:spLocks noGrp="1"/>
          </p:cNvSpPr>
          <p:nvPr>
            <p:ph type="sldNum" sz="quarter" idx="10"/>
          </p:nvPr>
        </p:nvSpPr>
        <p:spPr/>
        <p:txBody>
          <a:bodyPr/>
          <a:lstStyle>
            <a:lvl1pPr>
              <a:defRPr/>
            </a:lvl1pPr>
          </a:lstStyle>
          <a:p>
            <a:fld id="{B8F6CDD5-C6E6-47CC-9229-C2DB610ED04E}" type="slidenum">
              <a:rPr lang="en-US">
                <a:solidFill>
                  <a:srgbClr val="FFFFFF"/>
                </a:solidFill>
              </a:rPr>
              <a:pPr/>
              <a:t>‹#›</a:t>
            </a:fld>
            <a:endParaRPr lang="en-US" dirty="0">
              <a:solidFill>
                <a:srgbClr val="FFFFFF"/>
              </a:solidFill>
            </a:endParaRPr>
          </a:p>
        </p:txBody>
      </p:sp>
      <p:sp>
        <p:nvSpPr>
          <p:cNvPr id="6" name="Footer Placeholder 5"/>
          <p:cNvSpPr>
            <a:spLocks noGrp="1"/>
          </p:cNvSpPr>
          <p:nvPr>
            <p:ph type="ftr" sz="quarter" idx="11"/>
          </p:nvPr>
        </p:nvSpPr>
        <p:spPr/>
        <p:txBody>
          <a:bodyPr/>
          <a:lstStyle>
            <a:lvl1pPr>
              <a:defRPr/>
            </a:lvl1pPr>
          </a:lstStyle>
          <a:p>
            <a:r>
              <a:rPr lang="en-US" dirty="0">
                <a:solidFill>
                  <a:srgbClr val="FFFFFF"/>
                </a:solidFill>
              </a:rPr>
              <a:t>Copyright CAST 2011   </a:t>
            </a:r>
          </a:p>
        </p:txBody>
      </p:sp>
      <p:sp>
        <p:nvSpPr>
          <p:cNvPr id="7" name="Date Placeholder 6"/>
          <p:cNvSpPr>
            <a:spLocks noGrp="1"/>
          </p:cNvSpPr>
          <p:nvPr>
            <p:ph type="dt" sz="half" idx="12"/>
          </p:nvPr>
        </p:nvSpPr>
        <p:spPr/>
        <p:txBody>
          <a:bodyPr/>
          <a:lstStyle>
            <a:lvl1pPr>
              <a:defRPr/>
            </a:lvl1pPr>
          </a:lstStyle>
          <a:p>
            <a:endParaRPr lang="en-US" dirty="0">
              <a:solidFill>
                <a:srgbClr val="FFFFFF"/>
              </a:solidFil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F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Slide Number Placeholder 3"/>
          <p:cNvSpPr>
            <a:spLocks noGrp="1"/>
          </p:cNvSpPr>
          <p:nvPr>
            <p:ph type="sldNum" sz="quarter" idx="10"/>
          </p:nvPr>
        </p:nvSpPr>
        <p:spPr/>
        <p:txBody>
          <a:bodyPr/>
          <a:lstStyle>
            <a:lvl1pPr>
              <a:defRPr/>
            </a:lvl1pPr>
          </a:lstStyle>
          <a:p>
            <a:fld id="{01BFFCBB-D95F-4339-AF1C-186BF28C12A7}" type="slidenum">
              <a:rPr lang="en-US">
                <a:solidFill>
                  <a:srgbClr val="FFFFFF"/>
                </a:solidFill>
              </a:rPr>
              <a:pPr/>
              <a:t>‹#›</a:t>
            </a:fld>
            <a:endParaRPr lang="en-US" dirty="0">
              <a:solidFill>
                <a:srgbClr val="FFFFFF"/>
              </a:solidFill>
            </a:endParaRPr>
          </a:p>
        </p:txBody>
      </p:sp>
      <p:sp>
        <p:nvSpPr>
          <p:cNvPr id="5" name="Footer Placeholder 4"/>
          <p:cNvSpPr>
            <a:spLocks noGrp="1"/>
          </p:cNvSpPr>
          <p:nvPr>
            <p:ph type="ftr" sz="quarter" idx="11"/>
          </p:nvPr>
        </p:nvSpPr>
        <p:spPr/>
        <p:txBody>
          <a:bodyPr/>
          <a:lstStyle>
            <a:lvl1pPr>
              <a:defRPr/>
            </a:lvl1pPr>
          </a:lstStyle>
          <a:p>
            <a:r>
              <a:rPr lang="en-US" dirty="0">
                <a:solidFill>
                  <a:srgbClr val="FFFFFF"/>
                </a:solidFill>
              </a:rPr>
              <a:t>Copyright CAST 2011   </a:t>
            </a:r>
          </a:p>
        </p:txBody>
      </p:sp>
      <p:sp>
        <p:nvSpPr>
          <p:cNvPr id="6" name="Date Placeholder 5"/>
          <p:cNvSpPr>
            <a:spLocks noGrp="1"/>
          </p:cNvSpPr>
          <p:nvPr>
            <p:ph type="dt" sz="half" idx="12"/>
          </p:nvPr>
        </p:nvSpPr>
        <p:spPr/>
        <p:txBody>
          <a:bodyPr/>
          <a:lstStyle>
            <a:lvl1pPr>
              <a:defRPr/>
            </a:lvl1pPr>
          </a:lstStyle>
          <a:p>
            <a:endParaRPr lang="en-US" dirty="0">
              <a:solidFill>
                <a:srgbClr val="FFFFFF"/>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06450" y="1244602"/>
            <a:ext cx="3976688" cy="50260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935539" y="1244602"/>
            <a:ext cx="3976687" cy="50260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3"/>
          <p:cNvSpPr>
            <a:spLocks noGrp="1" noChangeArrowheads="1"/>
          </p:cNvSpPr>
          <p:nvPr>
            <p:ph type="ftr" sz="quarter" idx="10"/>
          </p:nvPr>
        </p:nvSpPr>
        <p:spPr>
          <a:ln/>
        </p:spPr>
        <p:txBody>
          <a:bodyPr/>
          <a:lstStyle>
            <a:lvl1pPr>
              <a:defRPr/>
            </a:lvl1pPr>
          </a:lstStyle>
          <a:p>
            <a:endParaRPr lang="fr-FR" dirty="0"/>
          </a:p>
        </p:txBody>
      </p:sp>
      <p:sp>
        <p:nvSpPr>
          <p:cNvPr id="6" name="Rectangle 4"/>
          <p:cNvSpPr>
            <a:spLocks noGrp="1" noChangeArrowheads="1"/>
          </p:cNvSpPr>
          <p:nvPr>
            <p:ph type="dt" sz="half" idx="11"/>
          </p:nvPr>
        </p:nvSpPr>
        <p:spPr>
          <a:ln/>
        </p:spPr>
        <p:txBody>
          <a:bodyPr/>
          <a:lstStyle>
            <a:lvl1pPr>
              <a:defRPr/>
            </a:lvl1pPr>
          </a:lstStyle>
          <a:p>
            <a:fld id="{D8E3BBD6-5DF7-411E-B793-6A3558CCCDCA}" type="datetimeFigureOut">
              <a:rPr lang="fr-FR" smtClean="0"/>
              <a:pPr/>
              <a:t>29/03/2017</a:t>
            </a:fld>
            <a:endParaRPr lang="fr-FR" dirty="0"/>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86576" y="404813"/>
            <a:ext cx="2025650" cy="5903912"/>
          </a:xfrm>
        </p:spPr>
        <p:txBody>
          <a:bodyPr vert="eaVert"/>
          <a:lstStyle/>
          <a:p>
            <a:r>
              <a:rPr lang="en-US"/>
              <a:t>Click to edit Master title style</a:t>
            </a:r>
            <a:endParaRPr lang="fr-FR"/>
          </a:p>
        </p:txBody>
      </p:sp>
      <p:sp>
        <p:nvSpPr>
          <p:cNvPr id="3" name="Vertical Text Placeholder 2"/>
          <p:cNvSpPr>
            <a:spLocks noGrp="1"/>
          </p:cNvSpPr>
          <p:nvPr>
            <p:ph type="body" orient="vert" idx="1"/>
          </p:nvPr>
        </p:nvSpPr>
        <p:spPr>
          <a:xfrm>
            <a:off x="806451" y="404813"/>
            <a:ext cx="5927725" cy="59039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Slide Number Placeholder 3"/>
          <p:cNvSpPr>
            <a:spLocks noGrp="1"/>
          </p:cNvSpPr>
          <p:nvPr>
            <p:ph type="sldNum" sz="quarter" idx="10"/>
          </p:nvPr>
        </p:nvSpPr>
        <p:spPr/>
        <p:txBody>
          <a:bodyPr/>
          <a:lstStyle>
            <a:lvl1pPr>
              <a:defRPr/>
            </a:lvl1pPr>
          </a:lstStyle>
          <a:p>
            <a:fld id="{A5932CBB-C583-4E66-8F9E-78F5AFECE99C}" type="slidenum">
              <a:rPr lang="en-US">
                <a:solidFill>
                  <a:srgbClr val="FFFFFF"/>
                </a:solidFill>
              </a:rPr>
              <a:pPr/>
              <a:t>‹#›</a:t>
            </a:fld>
            <a:endParaRPr lang="en-US" dirty="0">
              <a:solidFill>
                <a:srgbClr val="FFFFFF"/>
              </a:solidFill>
            </a:endParaRPr>
          </a:p>
        </p:txBody>
      </p:sp>
      <p:sp>
        <p:nvSpPr>
          <p:cNvPr id="5" name="Footer Placeholder 4"/>
          <p:cNvSpPr>
            <a:spLocks noGrp="1"/>
          </p:cNvSpPr>
          <p:nvPr>
            <p:ph type="ftr" sz="quarter" idx="11"/>
          </p:nvPr>
        </p:nvSpPr>
        <p:spPr/>
        <p:txBody>
          <a:bodyPr/>
          <a:lstStyle>
            <a:lvl1pPr>
              <a:defRPr/>
            </a:lvl1pPr>
          </a:lstStyle>
          <a:p>
            <a:r>
              <a:rPr lang="en-US" dirty="0">
                <a:solidFill>
                  <a:srgbClr val="FFFFFF"/>
                </a:solidFill>
              </a:rPr>
              <a:t>Copyright CAST 2011   </a:t>
            </a:r>
          </a:p>
        </p:txBody>
      </p:sp>
      <p:sp>
        <p:nvSpPr>
          <p:cNvPr id="6" name="Date Placeholder 5"/>
          <p:cNvSpPr>
            <a:spLocks noGrp="1"/>
          </p:cNvSpPr>
          <p:nvPr>
            <p:ph type="dt" sz="half" idx="12"/>
          </p:nvPr>
        </p:nvSpPr>
        <p:spPr/>
        <p:txBody>
          <a:bodyPr/>
          <a:lstStyle>
            <a:lvl1pPr>
              <a:defRPr/>
            </a:lvl1pPr>
          </a:lstStyle>
          <a:p>
            <a:endParaRPr lang="en-US" dirty="0">
              <a:solidFill>
                <a:srgbClr val="FFFFFF"/>
              </a:solidFil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grpSp>
        <p:nvGrpSpPr>
          <p:cNvPr id="4" name="Group 3"/>
          <p:cNvGrpSpPr/>
          <p:nvPr userDrawn="1"/>
        </p:nvGrpSpPr>
        <p:grpSpPr>
          <a:xfrm>
            <a:off x="0" y="0"/>
            <a:ext cx="9144000" cy="6736360"/>
            <a:chOff x="0" y="0"/>
            <a:chExt cx="9144000" cy="6736360"/>
          </a:xfrm>
        </p:grpSpPr>
        <p:grpSp>
          <p:nvGrpSpPr>
            <p:cNvPr id="5" name="Group 4"/>
            <p:cNvGrpSpPr/>
            <p:nvPr userDrawn="1"/>
          </p:nvGrpSpPr>
          <p:grpSpPr>
            <a:xfrm>
              <a:off x="0" y="0"/>
              <a:ext cx="9144000" cy="6736360"/>
              <a:chOff x="0" y="0"/>
              <a:chExt cx="9144000" cy="6736360"/>
            </a:xfrm>
          </p:grpSpPr>
          <p:grpSp>
            <p:nvGrpSpPr>
              <p:cNvPr id="7" name="Group 6"/>
              <p:cNvGrpSpPr/>
              <p:nvPr userDrawn="1"/>
            </p:nvGrpSpPr>
            <p:grpSpPr>
              <a:xfrm>
                <a:off x="0" y="0"/>
                <a:ext cx="9144000" cy="6736360"/>
                <a:chOff x="0" y="0"/>
                <a:chExt cx="9144000" cy="6736360"/>
              </a:xfrm>
            </p:grpSpPr>
            <p:pic>
              <p:nvPicPr>
                <p:cNvPr id="9" name="Picture 8"/>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0"/>
                  <a:ext cx="9144000" cy="6736360"/>
                </a:xfrm>
                <a:prstGeom prst="rect">
                  <a:avLst/>
                </a:prstGeom>
              </p:spPr>
            </p:pic>
            <p:sp>
              <p:nvSpPr>
                <p:cNvPr id="10" name="Rectangle 9"/>
                <p:cNvSpPr/>
                <p:nvPr userDrawn="1"/>
              </p:nvSpPr>
              <p:spPr bwMode="auto">
                <a:xfrm>
                  <a:off x="5603846" y="629174"/>
                  <a:ext cx="3254928" cy="763398"/>
                </a:xfrm>
                <a:prstGeom prst="rect">
                  <a:avLst/>
                </a:prstGeom>
                <a:solidFill>
                  <a:schemeClr val="bg1"/>
                </a:solidFill>
                <a:ln w="9525"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endParaRPr lang="en-US" sz="2400" dirty="0">
                    <a:solidFill>
                      <a:prstClr val="black"/>
                    </a:solidFill>
                    <a:latin typeface="Times New Roman" pitchFamily="18" charset="0"/>
                    <a:cs typeface="+mn-cs"/>
                  </a:endParaRPr>
                </a:p>
              </p:txBody>
            </p:sp>
          </p:grpSp>
          <p:pic>
            <p:nvPicPr>
              <p:cNvPr id="8" name="Picture 7" descr="Cover_Cast_IceBerg_3-JSP9.jpg"/>
              <p:cNvPicPr>
                <a:picLocks noChangeAspect="1"/>
              </p:cNvPicPr>
              <p:nvPr userDrawn="1"/>
            </p:nvPicPr>
            <p:blipFill>
              <a:blip r:embed="rId3" cstate="screen">
                <a:extLst>
                  <a:ext uri="{BEBA8EAE-BF5A-486C-A8C5-ECC9F3942E4B}">
                    <a14:imgProps xmlns:a14="http://schemas.microsoft.com/office/drawing/2010/main">
                      <a14:imgLayer r:embed="rId4">
                        <a14:imgEffect>
                          <a14:sharpenSoften amount="25000"/>
                        </a14:imgEffect>
                      </a14:imgLayer>
                    </a14:imgProps>
                  </a:ext>
                </a:extLst>
              </a:blip>
              <a:srcRect/>
              <a:stretch>
                <a:fillRect/>
              </a:stretch>
            </p:blipFill>
            <p:spPr>
              <a:xfrm>
                <a:off x="0" y="1524000"/>
                <a:ext cx="9144000" cy="3048000"/>
              </a:xfrm>
              <a:prstGeom prst="rect">
                <a:avLst/>
              </a:prstGeom>
            </p:spPr>
          </p:pic>
        </p:grpSp>
        <p:pic>
          <p:nvPicPr>
            <p:cNvPr id="6" name="Picture 5" descr="CAST_grey_100_bl.jpg"/>
            <p:cNvPicPr>
              <a:picLocks noChangeAspect="1"/>
            </p:cNvPicPr>
            <p:nvPr userDrawn="1"/>
          </p:nvPicPr>
          <p:blipFill>
            <a:blip r:embed="rId5" cstate="screen"/>
            <a:stretch>
              <a:fillRect/>
            </a:stretch>
          </p:blipFill>
          <p:spPr>
            <a:xfrm>
              <a:off x="5791726" y="457200"/>
              <a:ext cx="2818874" cy="548640"/>
            </a:xfrm>
            <a:prstGeom prst="rect">
              <a:avLst/>
            </a:prstGeom>
          </p:spPr>
        </p:pic>
      </p:grpSp>
      <p:sp>
        <p:nvSpPr>
          <p:cNvPr id="200706" name="Rectangle 2"/>
          <p:cNvSpPr>
            <a:spLocks noGrp="1" noChangeArrowheads="1"/>
          </p:cNvSpPr>
          <p:nvPr>
            <p:ph type="subTitle" idx="1"/>
          </p:nvPr>
        </p:nvSpPr>
        <p:spPr>
          <a:xfrm>
            <a:off x="457200" y="5477258"/>
            <a:ext cx="8229600" cy="353943"/>
          </a:xfrm>
          <a:prstGeom prst="rect">
            <a:avLst/>
          </a:prstGeom>
        </p:spPr>
        <p:txBody>
          <a:bodyPr vert="horz" lIns="45720" tIns="45720" rIns="45720" bIns="0" rtlCol="0">
            <a:spAutoFit/>
          </a:bodyPr>
          <a:lstStyle>
            <a:lvl1pPr marL="0" indent="0">
              <a:buNone/>
              <a:defRPr lang="en-US" sz="2000" b="0" i="0" dirty="0">
                <a:solidFill>
                  <a:schemeClr val="accent2"/>
                </a:solidFill>
              </a:defRPr>
            </a:lvl1pPr>
          </a:lstStyle>
          <a:p>
            <a:pPr lvl="0">
              <a:tabLst>
                <a:tab pos="1025525" algn="l"/>
              </a:tabLst>
            </a:pPr>
            <a:r>
              <a:rPr lang="en-US"/>
              <a:t>Click to edit Master subtitle style</a:t>
            </a:r>
            <a:endParaRPr lang="en-US" dirty="0"/>
          </a:p>
        </p:txBody>
      </p:sp>
      <p:sp>
        <p:nvSpPr>
          <p:cNvPr id="200707" name="Rectangle 3"/>
          <p:cNvSpPr>
            <a:spLocks noGrp="1" noChangeArrowheads="1"/>
          </p:cNvSpPr>
          <p:nvPr>
            <p:ph type="ctrTitle" sz="quarter"/>
          </p:nvPr>
        </p:nvSpPr>
        <p:spPr>
          <a:xfrm>
            <a:off x="466344" y="5034685"/>
            <a:ext cx="8229600" cy="378565"/>
          </a:xfrm>
          <a:noFill/>
          <a:ln w="9525">
            <a:noFill/>
            <a:miter lim="800000"/>
            <a:headEnd/>
            <a:tailEnd/>
          </a:ln>
          <a:effectLst/>
        </p:spPr>
        <p:txBody>
          <a:bodyPr vert="horz" wrap="square" lIns="45720" tIns="45720" rIns="45720" bIns="0" numCol="1" anchor="b" anchorCtr="0" compatLnSpc="1">
            <a:prstTxWarp prst="textNoShape">
              <a:avLst/>
            </a:prstTxWarp>
          </a:bodyPr>
          <a:lstStyle>
            <a:lvl1pPr>
              <a:defRPr lang="en-US" sz="2400" b="1" dirty="0"/>
            </a:lvl1pPr>
          </a:lstStyle>
          <a:p>
            <a:pPr lvl="0"/>
            <a:r>
              <a:rPr lang="en-US"/>
              <a:t>Click to edit Master title style</a:t>
            </a:r>
            <a:endParaRPr lang="en-US" dirty="0"/>
          </a:p>
        </p:txBody>
      </p:sp>
    </p:spTree>
    <p:extLst>
      <p:ext uri="{BB962C8B-B14F-4D97-AF65-F5344CB8AC3E}">
        <p14:creationId xmlns:p14="http://schemas.microsoft.com/office/powerpoint/2010/main" val="409281811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lvl1pPr>
              <a:defRPr/>
            </a:lvl1pPr>
          </a:lstStyle>
          <a:p>
            <a:pPr>
              <a:buClr>
                <a:prstClr val="black"/>
              </a:buClr>
            </a:pPr>
            <a:fld id="{F71C7896-8E11-4384-BFC5-C0974CDBC83D}"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
        <p:nvSpPr>
          <p:cNvPr id="5" name="Title 4"/>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p:nvPr>
        </p:nvSpPr>
        <p:spPr>
          <a:xfrm>
            <a:off x="325438" y="907126"/>
            <a:ext cx="8504237" cy="1836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2016048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4409556"/>
            <a:ext cx="7772400" cy="424732"/>
          </a:xfrm>
          <a:noFill/>
          <a:ln w="9525">
            <a:noFill/>
            <a:miter lim="800000"/>
            <a:headEnd/>
            <a:tailEnd/>
          </a:ln>
          <a:effectLst/>
        </p:spPr>
        <p:txBody>
          <a:bodyPr vert="horz" wrap="square" lIns="45720" tIns="45720" rIns="45720" bIns="45720" numCol="1" anchor="t" anchorCtr="0" compatLnSpc="1">
            <a:prstTxWarp prst="textNoShape">
              <a:avLst/>
            </a:prstTxWarp>
          </a:bodyPr>
          <a:lstStyle>
            <a:lvl1pPr>
              <a:defRPr lang="en-US" sz="2400" cap="all" dirty="0">
                <a:solidFill>
                  <a:schemeClr val="accent2">
                    <a:lumMod val="75000"/>
                  </a:schemeClr>
                </a:solidFill>
              </a:defRPr>
            </a:lvl1pPr>
          </a:lstStyle>
          <a:p>
            <a:pPr lvl="0"/>
            <a:r>
              <a:rPr lang="en-US"/>
              <a:t>Click to edit Master title style</a:t>
            </a:r>
            <a:endParaRPr lang="en-US" dirty="0"/>
          </a:p>
        </p:txBody>
      </p:sp>
      <p:sp>
        <p:nvSpPr>
          <p:cNvPr id="3" name="Text Placeholder 2"/>
          <p:cNvSpPr>
            <a:spLocks noGrp="1"/>
          </p:cNvSpPr>
          <p:nvPr>
            <p:ph type="body" idx="1"/>
          </p:nvPr>
        </p:nvSpPr>
        <p:spPr>
          <a:xfrm>
            <a:off x="685800" y="4016772"/>
            <a:ext cx="7772400" cy="390636"/>
          </a:xfrm>
          <a:prstGeom prst="rect">
            <a:avLst/>
          </a:prstGeom>
          <a:noFill/>
          <a:ln w="9525" algn="ctr">
            <a:noFill/>
            <a:miter lim="800000"/>
            <a:headEnd/>
            <a:tailEnd/>
          </a:ln>
        </p:spPr>
        <p:txBody>
          <a:bodyPr vert="horz" wrap="square" lIns="82058" tIns="41029" rIns="82058" bIns="41029" numCol="1" rtlCol="0" anchor="b" anchorCtr="0" compatLnSpc="1">
            <a:prstTxWarp prst="textNoShape">
              <a:avLst/>
            </a:prstTxWarp>
            <a:spAutoFit/>
          </a:bodyPr>
          <a:lstStyle>
            <a:lvl1pPr>
              <a:buNone/>
              <a:defRPr lang="en-US" sz="2000" smtClean="0">
                <a:solidFill>
                  <a:srgbClr val="000000"/>
                </a:solidFill>
                <a:cs typeface="+mn-cs"/>
              </a:defRPr>
            </a:lvl1pPr>
          </a:lstStyle>
          <a:p>
            <a:pPr marL="0" lvl="0" indent="0" defTabSz="820738" eaLnBrk="0" hangingPunct="0">
              <a:spcBef>
                <a:spcPct val="50000"/>
              </a:spcBef>
              <a:spcAft>
                <a:spcPct val="0"/>
              </a:spcAft>
              <a:buClr>
                <a:schemeClr val="accent3"/>
              </a:buClr>
              <a:buSzPct val="80000"/>
              <a:buFont typeface="Wingdings" pitchFamily="2" charset="2"/>
              <a:tabLst>
                <a:tab pos="341313" algn="l"/>
                <a:tab pos="1150938" algn="l"/>
              </a:tabLst>
            </a:pPr>
            <a:r>
              <a:rPr lang="en-US"/>
              <a:t>Click to edit Master text styles</a:t>
            </a:r>
          </a:p>
        </p:txBody>
      </p:sp>
      <p:sp>
        <p:nvSpPr>
          <p:cNvPr id="4" name="Rectangle 3"/>
          <p:cNvSpPr/>
          <p:nvPr userDrawn="1"/>
        </p:nvSpPr>
        <p:spPr bwMode="auto">
          <a:xfrm>
            <a:off x="0" y="469785"/>
            <a:ext cx="9144000" cy="226503"/>
          </a:xfrm>
          <a:prstGeom prst="rect">
            <a:avLst/>
          </a:prstGeom>
          <a:solidFill>
            <a:schemeClr val="accent6"/>
          </a:solidFill>
          <a:ln w="9525"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endParaRPr lang="en-US" sz="2400" dirty="0">
              <a:solidFill>
                <a:prstClr val="black"/>
              </a:solidFill>
              <a:latin typeface="Times New Roman" pitchFamily="18" charset="0"/>
              <a:cs typeface="+mn-cs"/>
            </a:endParaRPr>
          </a:p>
        </p:txBody>
      </p:sp>
    </p:spTree>
    <p:extLst>
      <p:ext uri="{BB962C8B-B14F-4D97-AF65-F5344CB8AC3E}">
        <p14:creationId xmlns:p14="http://schemas.microsoft.com/office/powerpoint/2010/main" val="9577700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5" name="Slide Number Placeholder 4"/>
          <p:cNvSpPr>
            <a:spLocks noGrp="1"/>
          </p:cNvSpPr>
          <p:nvPr>
            <p:ph type="sldNum" sz="quarter" idx="10"/>
          </p:nvPr>
        </p:nvSpPr>
        <p:spPr/>
        <p:txBody>
          <a:bodyPr/>
          <a:lstStyle>
            <a:lvl1pPr>
              <a:defRPr/>
            </a:lvl1pPr>
          </a:lstStyle>
          <a:p>
            <a:pPr>
              <a:buClr>
                <a:prstClr val="black"/>
              </a:buClr>
            </a:pPr>
            <a:fld id="{F8480F06-4623-41B7-AED8-91A86F546A2E}"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
        <p:nvSpPr>
          <p:cNvPr id="2" name="Title 1"/>
          <p:cNvSpPr>
            <a:spLocks noGrp="1"/>
          </p:cNvSpPr>
          <p:nvPr>
            <p:ph type="title"/>
          </p:nvPr>
        </p:nvSpPr>
        <p:spPr>
          <a:xfrm>
            <a:off x="320040" y="237738"/>
            <a:ext cx="8503920" cy="378565"/>
          </a:xfrm>
        </p:spPr>
        <p:txBody>
          <a:bodyPr/>
          <a:lstStyle/>
          <a:p>
            <a:r>
              <a:rPr lang="en-US"/>
              <a:t>Click to edit Master title style</a:t>
            </a:r>
          </a:p>
        </p:txBody>
      </p:sp>
      <p:sp>
        <p:nvSpPr>
          <p:cNvPr id="7" name="Text Placeholder 6"/>
          <p:cNvSpPr>
            <a:spLocks noGrp="1"/>
          </p:cNvSpPr>
          <p:nvPr>
            <p:ph type="body" sz="quarter" idx="13"/>
          </p:nvPr>
        </p:nvSpPr>
        <p:spPr>
          <a:xfrm>
            <a:off x="325438" y="907125"/>
            <a:ext cx="4114800" cy="2174954"/>
          </a:xfrm>
        </p:spPr>
        <p:txBody>
          <a:bodyPr/>
          <a:lstStyle>
            <a:lvl1pPr marL="342900" indent="-342900">
              <a:defRPr lang="en-US" sz="2200" dirty="0" smtClean="0">
                <a:solidFill>
                  <a:schemeClr val="tx2">
                    <a:lumMod val="65000"/>
                    <a:lumOff val="35000"/>
                  </a:schemeClr>
                </a:solidFill>
                <a:latin typeface="+mn-lt"/>
                <a:ea typeface="+mn-ea"/>
                <a:cs typeface="Arial" pitchFamily="34" charset="0"/>
              </a:defRPr>
            </a:lvl1pPr>
            <a:lvl2pPr>
              <a:defRPr sz="2000"/>
            </a:lvl2pPr>
          </a:lstStyle>
          <a:p>
            <a:pPr marL="342900" lvl="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Click to edit Master text styles</a:t>
            </a:r>
          </a:p>
          <a:p>
            <a:pPr marL="342900" lvl="1"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Second level</a:t>
            </a:r>
          </a:p>
          <a:p>
            <a:pPr marL="342900" lvl="2"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Third level</a:t>
            </a:r>
          </a:p>
          <a:p>
            <a:pPr marL="342900" lvl="3"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Fourth level</a:t>
            </a:r>
          </a:p>
          <a:p>
            <a:pPr marL="342900" lvl="4"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Fifth level</a:t>
            </a:r>
            <a:endParaRPr lang="en-US" dirty="0"/>
          </a:p>
        </p:txBody>
      </p:sp>
      <p:sp>
        <p:nvSpPr>
          <p:cNvPr id="4" name="Text Placeholder 3"/>
          <p:cNvSpPr>
            <a:spLocks noGrp="1"/>
          </p:cNvSpPr>
          <p:nvPr>
            <p:ph type="body" sz="quarter" idx="14"/>
          </p:nvPr>
        </p:nvSpPr>
        <p:spPr>
          <a:xfrm>
            <a:off x="4714875" y="907125"/>
            <a:ext cx="4114800" cy="2174954"/>
          </a:xfrm>
        </p:spPr>
        <p:txBody>
          <a:bodyPr/>
          <a:lstStyle>
            <a:lvl1pPr marL="342900" indent="-342900">
              <a:defRPr lang="en-US" sz="2200" dirty="0" smtClean="0">
                <a:solidFill>
                  <a:schemeClr val="tx2">
                    <a:lumMod val="65000"/>
                    <a:lumOff val="35000"/>
                  </a:schemeClr>
                </a:solidFill>
                <a:latin typeface="+mn-lt"/>
                <a:ea typeface="+mn-ea"/>
                <a:cs typeface="Arial" pitchFamily="34" charset="0"/>
              </a:defRPr>
            </a:lvl1pPr>
            <a:lvl2pPr marL="646113" indent="-276225">
              <a:defRPr lang="en-US" sz="2000" dirty="0" smtClean="0">
                <a:solidFill>
                  <a:schemeClr val="tx2">
                    <a:lumMod val="65000"/>
                    <a:lumOff val="35000"/>
                  </a:schemeClr>
                </a:solidFill>
                <a:latin typeface="+mn-lt"/>
                <a:cs typeface="Arial" pitchFamily="34" charset="0"/>
              </a:defRPr>
            </a:lvl2pPr>
            <a:lvl3pPr marL="906463" indent="-234950">
              <a:defRPr lang="en-US" sz="1800" baseline="0" dirty="0" smtClean="0">
                <a:solidFill>
                  <a:schemeClr val="tx2">
                    <a:lumMod val="65000"/>
                    <a:lumOff val="35000"/>
                  </a:schemeClr>
                </a:solidFill>
                <a:latin typeface="+mn-lt"/>
                <a:cs typeface="Arial" pitchFamily="34" charset="0"/>
              </a:defRPr>
            </a:lvl3pPr>
          </a:lstStyle>
          <a:p>
            <a:pPr marL="342900" lvl="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Click to edit Master text styles</a:t>
            </a:r>
          </a:p>
          <a:p>
            <a:pPr marL="342900" lvl="1"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Second level</a:t>
            </a:r>
          </a:p>
          <a:p>
            <a:pPr marL="342900" lvl="2"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Third level</a:t>
            </a:r>
          </a:p>
          <a:p>
            <a:pPr marL="342900" lvl="3"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Fourth level</a:t>
            </a:r>
          </a:p>
          <a:p>
            <a:pPr marL="342900" lvl="4"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Fifth level</a:t>
            </a:r>
            <a:endParaRPr lang="en-US" dirty="0"/>
          </a:p>
        </p:txBody>
      </p:sp>
    </p:spTree>
    <p:extLst>
      <p:ext uri="{BB962C8B-B14F-4D97-AF65-F5344CB8AC3E}">
        <p14:creationId xmlns:p14="http://schemas.microsoft.com/office/powerpoint/2010/main" val="22736468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25438" y="912738"/>
            <a:ext cx="4114800" cy="430887"/>
          </a:xfrm>
          <a:prstGeom prst="rect">
            <a:avLst/>
          </a:prstGeom>
        </p:spPr>
        <p:txBody>
          <a:bodyPr anchor="b"/>
          <a:lstStyle>
            <a:lvl1pPr marL="0" indent="0">
              <a:buNone/>
              <a:defRPr lang="en-US" sz="2200" dirty="0" smtClean="0">
                <a:solidFill>
                  <a:schemeClr val="tx2">
                    <a:lumMod val="65000"/>
                    <a:lumOff val="35000"/>
                  </a:schemeClr>
                </a:solidFill>
                <a:latin typeface="+mj-lt"/>
                <a:ea typeface="+mn-ea"/>
                <a:cs typeface="Arial"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p:cNvSpPr>
            <a:spLocks noGrp="1"/>
          </p:cNvSpPr>
          <p:nvPr>
            <p:ph type="body" sz="quarter" idx="3"/>
          </p:nvPr>
        </p:nvSpPr>
        <p:spPr>
          <a:xfrm>
            <a:off x="4714875" y="912738"/>
            <a:ext cx="4114800" cy="430887"/>
          </a:xfrm>
          <a:prstGeom prst="rect">
            <a:avLst/>
          </a:prstGeom>
        </p:spPr>
        <p:txBody>
          <a:bodyPr vert="horz" lIns="45720" tIns="45720" rIns="45720" bIns="45720" rtlCol="0" anchor="b">
            <a:spAutoFit/>
          </a:bodyPr>
          <a:lstStyle>
            <a:lvl1pPr>
              <a:buNone/>
              <a:defRPr lang="en-US" sz="2200" dirty="0" smtClean="0">
                <a:latin typeface="+mj-lt"/>
              </a:defRPr>
            </a:lvl1pPr>
          </a:lstStyle>
          <a:p>
            <a:pPr marL="0" lvl="0" indent="0"/>
            <a:r>
              <a:rPr lang="en-US"/>
              <a:t>Click to edit Master text styles</a:t>
            </a:r>
          </a:p>
        </p:txBody>
      </p:sp>
      <p:sp>
        <p:nvSpPr>
          <p:cNvPr id="7" name="Slide Number Placeholder 6"/>
          <p:cNvSpPr>
            <a:spLocks noGrp="1"/>
          </p:cNvSpPr>
          <p:nvPr>
            <p:ph type="sldNum" sz="quarter" idx="10"/>
          </p:nvPr>
        </p:nvSpPr>
        <p:spPr/>
        <p:txBody>
          <a:bodyPr/>
          <a:lstStyle>
            <a:lvl1pPr>
              <a:defRPr/>
            </a:lvl1pPr>
          </a:lstStyle>
          <a:p>
            <a:pPr>
              <a:buClr>
                <a:prstClr val="black"/>
              </a:buClr>
            </a:pPr>
            <a:fld id="{83255CA8-44C3-4DC8-9820-DE998EF472CC}"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
        <p:nvSpPr>
          <p:cNvPr id="6" name="Title 5"/>
          <p:cNvSpPr>
            <a:spLocks noGrp="1"/>
          </p:cNvSpPr>
          <p:nvPr>
            <p:ph type="title"/>
          </p:nvPr>
        </p:nvSpPr>
        <p:spPr>
          <a:xfrm>
            <a:off x="320040" y="237738"/>
            <a:ext cx="8503920" cy="378565"/>
          </a:xfrm>
        </p:spPr>
        <p:txBody>
          <a:bodyPr/>
          <a:lstStyle/>
          <a:p>
            <a:r>
              <a:rPr lang="en-US"/>
              <a:t>Click to edit Master title style</a:t>
            </a:r>
            <a:endParaRPr lang="en-US" dirty="0"/>
          </a:p>
        </p:txBody>
      </p:sp>
      <p:sp>
        <p:nvSpPr>
          <p:cNvPr id="9" name="Text Placeholder 6"/>
          <p:cNvSpPr>
            <a:spLocks noGrp="1"/>
          </p:cNvSpPr>
          <p:nvPr>
            <p:ph type="body" sz="quarter" idx="13"/>
          </p:nvPr>
        </p:nvSpPr>
        <p:spPr>
          <a:xfrm>
            <a:off x="325438" y="1460798"/>
            <a:ext cx="4114800" cy="2174954"/>
          </a:xfrm>
        </p:spPr>
        <p:txBody>
          <a:bodyPr/>
          <a:lstStyle>
            <a:lvl1pPr marL="342900" indent="-342900">
              <a:defRPr lang="en-US" sz="2200" dirty="0" smtClean="0">
                <a:solidFill>
                  <a:schemeClr val="tx2">
                    <a:lumMod val="65000"/>
                    <a:lumOff val="35000"/>
                  </a:schemeClr>
                </a:solidFill>
                <a:latin typeface="+mn-lt"/>
                <a:ea typeface="+mn-ea"/>
                <a:cs typeface="Arial" pitchFamily="34" charset="0"/>
              </a:defRPr>
            </a:lvl1pPr>
            <a:lvl2pPr marL="646113" indent="-276225">
              <a:defRPr lang="en-US" sz="2000" dirty="0" smtClean="0">
                <a:solidFill>
                  <a:schemeClr val="tx2">
                    <a:lumMod val="65000"/>
                    <a:lumOff val="35000"/>
                  </a:schemeClr>
                </a:solidFill>
                <a:latin typeface="+mn-lt"/>
                <a:cs typeface="Arial" pitchFamily="34" charset="0"/>
              </a:defRPr>
            </a:lvl2pPr>
          </a:lstStyle>
          <a:p>
            <a:pPr marL="342900" lvl="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Click to edit Master text styles</a:t>
            </a:r>
          </a:p>
          <a:p>
            <a:pPr marL="342900" lvl="1"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Second level</a:t>
            </a:r>
          </a:p>
          <a:p>
            <a:pPr marL="342900" lvl="2"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Third level</a:t>
            </a:r>
          </a:p>
          <a:p>
            <a:pPr marL="342900" lvl="3"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Fourth level</a:t>
            </a:r>
          </a:p>
          <a:p>
            <a:pPr marL="342900" lvl="4"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Fifth level</a:t>
            </a:r>
            <a:endParaRPr lang="en-US" dirty="0"/>
          </a:p>
        </p:txBody>
      </p:sp>
      <p:sp>
        <p:nvSpPr>
          <p:cNvPr id="4" name="Text Placeholder 3"/>
          <p:cNvSpPr>
            <a:spLocks noGrp="1"/>
          </p:cNvSpPr>
          <p:nvPr>
            <p:ph type="body" sz="quarter" idx="14"/>
          </p:nvPr>
        </p:nvSpPr>
        <p:spPr>
          <a:xfrm>
            <a:off x="4730751" y="1470687"/>
            <a:ext cx="4098925" cy="2174954"/>
          </a:xfrm>
        </p:spPr>
        <p:txBody>
          <a:bodyPr/>
          <a:lstStyle>
            <a:lvl1pPr marL="342900" indent="-342900">
              <a:defRPr lang="en-US" sz="2200" dirty="0" smtClean="0">
                <a:solidFill>
                  <a:schemeClr val="tx2">
                    <a:lumMod val="65000"/>
                    <a:lumOff val="35000"/>
                  </a:schemeClr>
                </a:solidFill>
                <a:latin typeface="+mn-lt"/>
                <a:ea typeface="+mn-ea"/>
                <a:cs typeface="Arial" pitchFamily="34" charset="0"/>
              </a:defRPr>
            </a:lvl1pPr>
            <a:lvl2pPr marL="646113" indent="-276225">
              <a:defRPr lang="en-US" sz="2000" dirty="0" smtClean="0">
                <a:solidFill>
                  <a:schemeClr val="tx2">
                    <a:lumMod val="65000"/>
                    <a:lumOff val="35000"/>
                  </a:schemeClr>
                </a:solidFill>
                <a:latin typeface="+mn-lt"/>
                <a:cs typeface="Arial" pitchFamily="34" charset="0"/>
              </a:defRPr>
            </a:lvl2pPr>
            <a:lvl3pPr marL="906463" indent="-234950">
              <a:defRPr lang="en-US" sz="1800" baseline="0" dirty="0" smtClean="0">
                <a:solidFill>
                  <a:schemeClr val="tx2">
                    <a:lumMod val="65000"/>
                    <a:lumOff val="35000"/>
                  </a:schemeClr>
                </a:solidFill>
                <a:latin typeface="+mn-lt"/>
                <a:cs typeface="Arial" pitchFamily="34" charset="0"/>
              </a:defRPr>
            </a:lvl3pPr>
            <a:lvl4pPr marL="1149350" indent="-234950">
              <a:defRPr lang="en-US" sz="1600" dirty="0" smtClean="0">
                <a:solidFill>
                  <a:schemeClr val="tx2">
                    <a:lumMod val="65000"/>
                    <a:lumOff val="35000"/>
                  </a:schemeClr>
                </a:solidFill>
                <a:latin typeface="+mn-lt"/>
                <a:cs typeface="Arial" pitchFamily="34" charset="0"/>
              </a:defRPr>
            </a:lvl4pPr>
            <a:lvl5pPr marL="1366838" indent="-200025">
              <a:defRPr lang="en-US" sz="1400" dirty="0" smtClean="0">
                <a:solidFill>
                  <a:schemeClr val="tx2">
                    <a:lumMod val="65000"/>
                    <a:lumOff val="35000"/>
                  </a:schemeClr>
                </a:solidFill>
                <a:latin typeface="+mn-lt"/>
                <a:cs typeface="Arial" pitchFamily="34" charset="0"/>
              </a:defRPr>
            </a:lvl5pPr>
          </a:lstStyle>
          <a:p>
            <a:pPr marL="342900" lvl="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Click to edit Master text styles</a:t>
            </a:r>
          </a:p>
          <a:p>
            <a:pPr marL="342900" lvl="1"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Second level</a:t>
            </a:r>
          </a:p>
          <a:p>
            <a:pPr marL="342900" lvl="2"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Third level</a:t>
            </a:r>
          </a:p>
          <a:p>
            <a:pPr marL="342900" lvl="3"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Fourth level</a:t>
            </a:r>
          </a:p>
          <a:p>
            <a:pPr marL="342900" lvl="4"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Fifth level</a:t>
            </a:r>
            <a:endParaRPr lang="en-US" dirty="0"/>
          </a:p>
        </p:txBody>
      </p:sp>
    </p:spTree>
    <p:extLst>
      <p:ext uri="{BB962C8B-B14F-4D97-AF65-F5344CB8AC3E}">
        <p14:creationId xmlns:p14="http://schemas.microsoft.com/office/powerpoint/2010/main" val="2166122781"/>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lvl1pPr>
          </a:lstStyle>
          <a:p>
            <a:pPr>
              <a:buClr>
                <a:prstClr val="black"/>
              </a:buClr>
            </a:pPr>
            <a:fld id="{E4F94C26-2A70-4961-AAB1-3557AEA8AC57}"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
        <p:nvSpPr>
          <p:cNvPr id="4" name="Rectangle 3"/>
          <p:cNvSpPr/>
          <p:nvPr userDrawn="1"/>
        </p:nvSpPr>
        <p:spPr bwMode="auto">
          <a:xfrm>
            <a:off x="320040" y="6803410"/>
            <a:ext cx="8503920" cy="45719"/>
          </a:xfrm>
          <a:prstGeom prst="rect">
            <a:avLst/>
          </a:prstGeom>
          <a:solidFill>
            <a:schemeClr val="accent1"/>
          </a:solidFill>
          <a:ln>
            <a:solidFill>
              <a:schemeClr val="accent1"/>
            </a:solidFill>
          </a:ln>
        </p:spPr>
        <p:txBody>
          <a:bodyPr vert="horz" wrap="square" lIns="45720" tIns="45720" rIns="45720" bIns="45720" rtlCol="0" anchor="ctr">
            <a:noAutofit/>
          </a:bodyPr>
          <a:lstStyle/>
          <a:p>
            <a:pPr algn="ctr">
              <a:spcBef>
                <a:spcPts val="300"/>
              </a:spcBef>
              <a:spcAft>
                <a:spcPts val="400"/>
              </a:spcAft>
              <a:buClr>
                <a:srgbClr val="12223A">
                  <a:lumMod val="50000"/>
                </a:srgbClr>
              </a:buClr>
              <a:buFont typeface="Webdings" pitchFamily="18" charset="2"/>
              <a:buNone/>
            </a:pPr>
            <a:endParaRPr lang="en-US" sz="2200" dirty="0" err="1">
              <a:solidFill>
                <a:srgbClr val="000000">
                  <a:lumMod val="65000"/>
                  <a:lumOff val="35000"/>
                </a:srgbClr>
              </a:solidFill>
              <a:latin typeface="Arial"/>
              <a:cs typeface="Arial" pitchFamily="34" charset="0"/>
            </a:endParaRPr>
          </a:p>
        </p:txBody>
      </p:sp>
    </p:spTree>
    <p:extLst>
      <p:ext uri="{BB962C8B-B14F-4D97-AF65-F5344CB8AC3E}">
        <p14:creationId xmlns:p14="http://schemas.microsoft.com/office/powerpoint/2010/main" val="395534078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pPr>
              <a:buClr>
                <a:prstClr val="black"/>
              </a:buClr>
            </a:pPr>
            <a:fld id="{9C87F15E-2A6C-4686-9A7F-9B81C9148D0D}"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Tree>
    <p:extLst>
      <p:ext uri="{BB962C8B-B14F-4D97-AF65-F5344CB8AC3E}">
        <p14:creationId xmlns:p14="http://schemas.microsoft.com/office/powerpoint/2010/main" val="1917699711"/>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Nur Titel">
    <p:spTree>
      <p:nvGrpSpPr>
        <p:cNvPr id="1" name=""/>
        <p:cNvGrpSpPr/>
        <p:nvPr/>
      </p:nvGrpSpPr>
      <p:grpSpPr>
        <a:xfrm>
          <a:off x="0" y="0"/>
          <a:ext cx="0" cy="0"/>
          <a:chOff x="0" y="0"/>
          <a:chExt cx="0" cy="0"/>
        </a:xfrm>
      </p:grpSpPr>
      <p:sp>
        <p:nvSpPr>
          <p:cNvPr id="2" name="Titel 1"/>
          <p:cNvSpPr>
            <a:spLocks noGrp="1"/>
          </p:cNvSpPr>
          <p:nvPr>
            <p:ph type="title"/>
          </p:nvPr>
        </p:nvSpPr>
        <p:spPr>
          <a:xfrm>
            <a:off x="323850" y="238539"/>
            <a:ext cx="8497092" cy="616455"/>
          </a:xfrm>
        </p:spPr>
        <p:txBody>
          <a:bodyPr anchor="ctr" anchorCtr="0">
            <a:noAutofit/>
          </a:bodyPr>
          <a:lstStyle>
            <a:lvl1pPr>
              <a:lnSpc>
                <a:spcPct val="100000"/>
              </a:lnSpc>
              <a:defRPr/>
            </a:lvl1pPr>
          </a:lstStyle>
          <a:p>
            <a:r>
              <a:rPr lang="en-US"/>
              <a:t>Click to edit Master title style</a:t>
            </a:r>
            <a:endParaRPr lang="de-DE" dirty="0"/>
          </a:p>
        </p:txBody>
      </p:sp>
      <p:sp>
        <p:nvSpPr>
          <p:cNvPr id="9" name="Textplatzhalter 7"/>
          <p:cNvSpPr>
            <a:spLocks noGrp="1"/>
          </p:cNvSpPr>
          <p:nvPr>
            <p:ph type="body" sz="quarter" idx="13"/>
          </p:nvPr>
        </p:nvSpPr>
        <p:spPr>
          <a:xfrm>
            <a:off x="323850" y="854994"/>
            <a:ext cx="8496300" cy="336244"/>
          </a:xfrm>
        </p:spPr>
        <p:txBody>
          <a:bodyPr lIns="0" tIns="0" rIns="0" bIns="0" anchor="t" anchorCtr="0">
            <a:noAutofit/>
          </a:bodyPr>
          <a:lstStyle>
            <a:lvl1pPr marL="0" indent="0">
              <a:buNone/>
              <a:defRPr sz="2000"/>
            </a:lvl1pPr>
          </a:lstStyle>
          <a:p>
            <a:pPr lvl="0"/>
            <a:r>
              <a:rPr lang="en-US"/>
              <a:t>Click to edit Master text styles</a:t>
            </a:r>
          </a:p>
        </p:txBody>
      </p:sp>
    </p:spTree>
    <p:extLst>
      <p:ext uri="{BB962C8B-B14F-4D97-AF65-F5344CB8AC3E}">
        <p14:creationId xmlns:p14="http://schemas.microsoft.com/office/powerpoint/2010/main" val="355835765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pic>
        <p:nvPicPr>
          <p:cNvPr id="8" name="Picture 7" descr="Cover_Cast_IceBerg_3-JSP9.jpg"/>
          <p:cNvPicPr>
            <a:picLocks noChangeAspect="1"/>
          </p:cNvPicPr>
          <p:nvPr userDrawn="1"/>
        </p:nvPicPr>
        <p:blipFill>
          <a:blip r:embed="rId2" cstate="print">
            <a:extLst>
              <a:ext uri="{BEBA8EAE-BF5A-486C-A8C5-ECC9F3942E4B}">
                <a14:imgProps xmlns:a14="http://schemas.microsoft.com/office/drawing/2010/main">
                  <a14:imgLayer r:embed="rId3">
                    <a14:imgEffect>
                      <a14:sharpenSoften amount="25000"/>
                    </a14:imgEffect>
                  </a14:imgLayer>
                </a14:imgProps>
              </a:ext>
            </a:extLst>
          </a:blip>
          <a:srcRect t="30446" b="21586"/>
          <a:stretch>
            <a:fillRect/>
          </a:stretch>
        </p:blipFill>
        <p:spPr>
          <a:xfrm>
            <a:off x="0" y="1524000"/>
            <a:ext cx="9144000" cy="3048000"/>
          </a:xfrm>
          <a:prstGeom prst="rect">
            <a:avLst/>
          </a:prstGeom>
        </p:spPr>
      </p:pic>
      <p:pic>
        <p:nvPicPr>
          <p:cNvPr id="6" name="Picture 5" descr="CAST_grey_100_bl.jpg"/>
          <p:cNvPicPr>
            <a:picLocks noChangeAspect="1"/>
          </p:cNvPicPr>
          <p:nvPr userDrawn="1"/>
        </p:nvPicPr>
        <p:blipFill>
          <a:blip r:embed="rId4" cstate="print"/>
          <a:stretch>
            <a:fillRect/>
          </a:stretch>
        </p:blipFill>
        <p:spPr>
          <a:xfrm>
            <a:off x="5791726" y="457200"/>
            <a:ext cx="2818874" cy="548640"/>
          </a:xfrm>
          <a:prstGeom prst="rect">
            <a:avLst/>
          </a:prstGeom>
        </p:spPr>
      </p:pic>
      <p:sp>
        <p:nvSpPr>
          <p:cNvPr id="200706" name="Rectangle 2"/>
          <p:cNvSpPr>
            <a:spLocks noGrp="1" noChangeArrowheads="1"/>
          </p:cNvSpPr>
          <p:nvPr userDrawn="1">
            <p:ph type="subTitle" idx="1"/>
          </p:nvPr>
        </p:nvSpPr>
        <p:spPr>
          <a:xfrm>
            <a:off x="457200" y="5477256"/>
            <a:ext cx="8229600" cy="353943"/>
          </a:xfrm>
          <a:prstGeom prst="rect">
            <a:avLst/>
          </a:prstGeom>
        </p:spPr>
        <p:txBody>
          <a:bodyPr vert="horz" lIns="45720" tIns="45720" rIns="45720" bIns="0" rtlCol="0">
            <a:spAutoFit/>
          </a:bodyPr>
          <a:lstStyle>
            <a:lvl1pPr marL="0" indent="0">
              <a:buNone/>
              <a:defRPr lang="en-US" sz="2000" b="0" i="0" dirty="0">
                <a:solidFill>
                  <a:schemeClr val="accent2"/>
                </a:solidFill>
              </a:defRPr>
            </a:lvl1pPr>
          </a:lstStyle>
          <a:p>
            <a:pPr lvl="0">
              <a:tabLst>
                <a:tab pos="1025525" algn="l"/>
              </a:tabLst>
            </a:pPr>
            <a:r>
              <a:rPr lang="en-US"/>
              <a:t>Click to edit Master subtitle style</a:t>
            </a:r>
            <a:endParaRPr lang="en-US" dirty="0"/>
          </a:p>
        </p:txBody>
      </p:sp>
      <p:sp>
        <p:nvSpPr>
          <p:cNvPr id="200707" name="Rectangle 3"/>
          <p:cNvSpPr>
            <a:spLocks noGrp="1" noChangeArrowheads="1"/>
          </p:cNvSpPr>
          <p:nvPr userDrawn="1">
            <p:ph type="ctrTitle" sz="quarter"/>
          </p:nvPr>
        </p:nvSpPr>
        <p:spPr>
          <a:xfrm>
            <a:off x="466344" y="5034683"/>
            <a:ext cx="8229600" cy="378565"/>
          </a:xfrm>
          <a:noFill/>
          <a:ln w="9525">
            <a:noFill/>
            <a:miter lim="800000"/>
            <a:headEnd/>
            <a:tailEnd/>
          </a:ln>
          <a:effectLst/>
        </p:spPr>
        <p:txBody>
          <a:bodyPr vert="horz" wrap="square" lIns="45720" tIns="45720" rIns="45720" bIns="0" numCol="1" anchor="b" anchorCtr="0" compatLnSpc="1">
            <a:prstTxWarp prst="textNoShape">
              <a:avLst/>
            </a:prstTxWarp>
          </a:bodyPr>
          <a:lstStyle>
            <a:lvl1pPr>
              <a:defRPr lang="en-US" sz="2400" b="1" dirty="0"/>
            </a:lvl1pPr>
          </a:lstStyle>
          <a:p>
            <a:pPr lvl="0"/>
            <a:r>
              <a:rPr lang="en-US"/>
              <a:t>Click to edit Master title style</a:t>
            </a:r>
            <a:endParaRPr lang="en-US" dirty="0"/>
          </a:p>
        </p:txBody>
      </p:sp>
    </p:spTree>
    <p:extLst>
      <p:ext uri="{BB962C8B-B14F-4D97-AF65-F5344CB8AC3E}">
        <p14:creationId xmlns:p14="http://schemas.microsoft.com/office/powerpoint/2010/main" val="14607905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3"/>
          <p:cNvSpPr>
            <a:spLocks noGrp="1" noChangeArrowheads="1"/>
          </p:cNvSpPr>
          <p:nvPr>
            <p:ph type="ftr" sz="quarter" idx="10"/>
          </p:nvPr>
        </p:nvSpPr>
        <p:spPr>
          <a:ln/>
        </p:spPr>
        <p:txBody>
          <a:bodyPr/>
          <a:lstStyle>
            <a:lvl1pPr>
              <a:defRPr/>
            </a:lvl1pPr>
          </a:lstStyle>
          <a:p>
            <a:endParaRPr lang="fr-FR" dirty="0"/>
          </a:p>
        </p:txBody>
      </p:sp>
      <p:sp>
        <p:nvSpPr>
          <p:cNvPr id="8" name="Rectangle 4"/>
          <p:cNvSpPr>
            <a:spLocks noGrp="1" noChangeArrowheads="1"/>
          </p:cNvSpPr>
          <p:nvPr>
            <p:ph type="dt" sz="half" idx="11"/>
          </p:nvPr>
        </p:nvSpPr>
        <p:spPr>
          <a:ln/>
        </p:spPr>
        <p:txBody>
          <a:bodyPr/>
          <a:lstStyle>
            <a:lvl1pPr>
              <a:defRPr/>
            </a:lvl1pPr>
          </a:lstStyle>
          <a:p>
            <a:fld id="{D8E3BBD6-5DF7-411E-B793-6A3558CCCDCA}" type="datetimeFigureOut">
              <a:rPr lang="fr-FR" smtClean="0"/>
              <a:pPr/>
              <a:t>29/03/2017</a:t>
            </a:fld>
            <a:endParaRPr lang="fr-FR" dirty="0"/>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lvl1pPr>
              <a:defRPr/>
            </a:lvl1pPr>
          </a:lstStyle>
          <a:p>
            <a:pPr>
              <a:buClr>
                <a:prstClr val="black"/>
              </a:buClr>
            </a:pPr>
            <a:fld id="{F71C7896-8E11-4384-BFC5-C0974CDBC83D}"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
        <p:nvSpPr>
          <p:cNvPr id="5" name="Title 4"/>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p:nvPr>
        </p:nvSpPr>
        <p:spPr>
          <a:xfrm>
            <a:off x="325438" y="907126"/>
            <a:ext cx="8504237" cy="1836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07665216"/>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4409556"/>
            <a:ext cx="7772400" cy="424732"/>
          </a:xfrm>
          <a:noFill/>
          <a:ln w="9525">
            <a:noFill/>
            <a:miter lim="800000"/>
            <a:headEnd/>
            <a:tailEnd/>
          </a:ln>
          <a:effectLst/>
        </p:spPr>
        <p:txBody>
          <a:bodyPr vert="horz" wrap="square" lIns="45720" tIns="45720" rIns="45720" bIns="45720" numCol="1" anchor="t" anchorCtr="0" compatLnSpc="1">
            <a:prstTxWarp prst="textNoShape">
              <a:avLst/>
            </a:prstTxWarp>
          </a:bodyPr>
          <a:lstStyle>
            <a:lvl1pPr>
              <a:defRPr lang="en-US" sz="2400" cap="all" dirty="0">
                <a:solidFill>
                  <a:schemeClr val="accent2">
                    <a:lumMod val="75000"/>
                  </a:schemeClr>
                </a:solidFill>
              </a:defRPr>
            </a:lvl1pPr>
          </a:lstStyle>
          <a:p>
            <a:pPr lvl="0"/>
            <a:r>
              <a:rPr lang="en-US"/>
              <a:t>Click to edit Master title style</a:t>
            </a:r>
            <a:endParaRPr lang="en-US" dirty="0"/>
          </a:p>
        </p:txBody>
      </p:sp>
      <p:sp>
        <p:nvSpPr>
          <p:cNvPr id="3" name="Text Placeholder 2"/>
          <p:cNvSpPr>
            <a:spLocks noGrp="1"/>
          </p:cNvSpPr>
          <p:nvPr>
            <p:ph type="body" idx="1"/>
          </p:nvPr>
        </p:nvSpPr>
        <p:spPr>
          <a:xfrm>
            <a:off x="685800" y="4016772"/>
            <a:ext cx="7772400" cy="390636"/>
          </a:xfrm>
          <a:prstGeom prst="rect">
            <a:avLst/>
          </a:prstGeom>
          <a:noFill/>
          <a:ln w="9525" algn="ctr">
            <a:noFill/>
            <a:miter lim="800000"/>
            <a:headEnd/>
            <a:tailEnd/>
          </a:ln>
        </p:spPr>
        <p:txBody>
          <a:bodyPr vert="horz" wrap="square" lIns="82058" tIns="41029" rIns="82058" bIns="41029" numCol="1" rtlCol="0" anchor="b" anchorCtr="0" compatLnSpc="1">
            <a:prstTxWarp prst="textNoShape">
              <a:avLst/>
            </a:prstTxWarp>
            <a:spAutoFit/>
          </a:bodyPr>
          <a:lstStyle>
            <a:lvl1pPr>
              <a:buNone/>
              <a:defRPr lang="en-US" sz="2000" smtClean="0">
                <a:solidFill>
                  <a:srgbClr val="000000"/>
                </a:solidFill>
                <a:cs typeface="+mn-cs"/>
              </a:defRPr>
            </a:lvl1pPr>
          </a:lstStyle>
          <a:p>
            <a:pPr marL="0" lvl="0" indent="0" defTabSz="820738" eaLnBrk="0" hangingPunct="0">
              <a:spcBef>
                <a:spcPct val="50000"/>
              </a:spcBef>
              <a:spcAft>
                <a:spcPct val="0"/>
              </a:spcAft>
              <a:buClr>
                <a:schemeClr val="accent3"/>
              </a:buClr>
              <a:buSzPct val="80000"/>
              <a:buFont typeface="Wingdings" pitchFamily="2" charset="2"/>
              <a:tabLst>
                <a:tab pos="341313" algn="l"/>
                <a:tab pos="1150938" algn="l"/>
              </a:tabLst>
            </a:pPr>
            <a:r>
              <a:rPr lang="en-US"/>
              <a:t>Click to edit Master text styles</a:t>
            </a:r>
          </a:p>
        </p:txBody>
      </p:sp>
      <p:sp>
        <p:nvSpPr>
          <p:cNvPr id="4" name="Rectangle 3"/>
          <p:cNvSpPr/>
          <p:nvPr userDrawn="1"/>
        </p:nvSpPr>
        <p:spPr bwMode="auto">
          <a:xfrm>
            <a:off x="0" y="469783"/>
            <a:ext cx="9144000" cy="226503"/>
          </a:xfrm>
          <a:prstGeom prst="rect">
            <a:avLst/>
          </a:prstGeom>
          <a:solidFill>
            <a:schemeClr val="accent6"/>
          </a:solidFill>
          <a:ln w="9525"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endParaRPr lang="en-US" sz="2400" dirty="0">
              <a:solidFill>
                <a:prstClr val="black"/>
              </a:solidFill>
              <a:latin typeface="Times New Roman" pitchFamily="18" charset="0"/>
              <a:cs typeface="+mn-cs"/>
            </a:endParaRPr>
          </a:p>
        </p:txBody>
      </p:sp>
    </p:spTree>
    <p:extLst>
      <p:ext uri="{BB962C8B-B14F-4D97-AF65-F5344CB8AC3E}">
        <p14:creationId xmlns:p14="http://schemas.microsoft.com/office/powerpoint/2010/main" val="2702233904"/>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5" name="Slide Number Placeholder 4"/>
          <p:cNvSpPr>
            <a:spLocks noGrp="1"/>
          </p:cNvSpPr>
          <p:nvPr>
            <p:ph type="sldNum" sz="quarter" idx="10"/>
          </p:nvPr>
        </p:nvSpPr>
        <p:spPr/>
        <p:txBody>
          <a:bodyPr/>
          <a:lstStyle>
            <a:lvl1pPr>
              <a:defRPr/>
            </a:lvl1pPr>
          </a:lstStyle>
          <a:p>
            <a:pPr>
              <a:buClr>
                <a:prstClr val="black"/>
              </a:buClr>
            </a:pPr>
            <a:fld id="{F8480F06-4623-41B7-AED8-91A86F546A2E}"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
        <p:nvSpPr>
          <p:cNvPr id="2" name="Title 1"/>
          <p:cNvSpPr>
            <a:spLocks noGrp="1"/>
          </p:cNvSpPr>
          <p:nvPr>
            <p:ph type="title"/>
          </p:nvPr>
        </p:nvSpPr>
        <p:spPr>
          <a:xfrm>
            <a:off x="320040" y="237736"/>
            <a:ext cx="8503920" cy="378565"/>
          </a:xfrm>
        </p:spPr>
        <p:txBody>
          <a:bodyPr/>
          <a:lstStyle/>
          <a:p>
            <a:r>
              <a:rPr lang="en-US"/>
              <a:t>Click to edit Master title style</a:t>
            </a:r>
          </a:p>
        </p:txBody>
      </p:sp>
      <p:sp>
        <p:nvSpPr>
          <p:cNvPr id="7" name="Text Placeholder 6"/>
          <p:cNvSpPr>
            <a:spLocks noGrp="1"/>
          </p:cNvSpPr>
          <p:nvPr>
            <p:ph type="body" sz="quarter" idx="13"/>
          </p:nvPr>
        </p:nvSpPr>
        <p:spPr>
          <a:xfrm>
            <a:off x="325438" y="907125"/>
            <a:ext cx="4114800" cy="2174954"/>
          </a:xfrm>
        </p:spPr>
        <p:txBody>
          <a:bodyPr/>
          <a:lstStyle>
            <a:lvl1pPr marL="342900" indent="-342900">
              <a:defRPr lang="en-US" sz="2200" dirty="0" smtClean="0">
                <a:solidFill>
                  <a:schemeClr val="tx2">
                    <a:lumMod val="65000"/>
                    <a:lumOff val="35000"/>
                  </a:schemeClr>
                </a:solidFill>
                <a:latin typeface="+mn-lt"/>
                <a:ea typeface="+mn-ea"/>
                <a:cs typeface="Arial" pitchFamily="34" charset="0"/>
              </a:defRPr>
            </a:lvl1pPr>
            <a:lvl2pPr>
              <a:defRPr sz="2000"/>
            </a:lvl2pPr>
          </a:lstStyle>
          <a:p>
            <a:pPr marL="342900" lvl="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Click to edit Master text styles</a:t>
            </a:r>
          </a:p>
          <a:p>
            <a:pPr marL="342900" lvl="1"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Second level</a:t>
            </a:r>
          </a:p>
          <a:p>
            <a:pPr marL="342900" lvl="2"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Third level</a:t>
            </a:r>
          </a:p>
          <a:p>
            <a:pPr marL="342900" lvl="3"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Fourth level</a:t>
            </a:r>
          </a:p>
          <a:p>
            <a:pPr marL="342900" lvl="4"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Fifth level</a:t>
            </a:r>
            <a:endParaRPr lang="en-US" dirty="0"/>
          </a:p>
        </p:txBody>
      </p:sp>
      <p:sp>
        <p:nvSpPr>
          <p:cNvPr id="4" name="Text Placeholder 3"/>
          <p:cNvSpPr>
            <a:spLocks noGrp="1"/>
          </p:cNvSpPr>
          <p:nvPr>
            <p:ph type="body" sz="quarter" idx="14"/>
          </p:nvPr>
        </p:nvSpPr>
        <p:spPr>
          <a:xfrm>
            <a:off x="4714875" y="907125"/>
            <a:ext cx="4114800" cy="2174954"/>
          </a:xfrm>
        </p:spPr>
        <p:txBody>
          <a:bodyPr/>
          <a:lstStyle>
            <a:lvl1pPr marL="342900" indent="-342900">
              <a:defRPr lang="en-US" sz="2200" dirty="0" smtClean="0">
                <a:solidFill>
                  <a:schemeClr val="tx2">
                    <a:lumMod val="65000"/>
                    <a:lumOff val="35000"/>
                  </a:schemeClr>
                </a:solidFill>
                <a:latin typeface="+mn-lt"/>
                <a:ea typeface="+mn-ea"/>
                <a:cs typeface="Arial" pitchFamily="34" charset="0"/>
              </a:defRPr>
            </a:lvl1pPr>
            <a:lvl2pPr marL="646113" indent="-276225">
              <a:defRPr lang="en-US" sz="2000" dirty="0" smtClean="0">
                <a:solidFill>
                  <a:schemeClr val="tx2">
                    <a:lumMod val="65000"/>
                    <a:lumOff val="35000"/>
                  </a:schemeClr>
                </a:solidFill>
                <a:latin typeface="+mn-lt"/>
                <a:cs typeface="Arial" pitchFamily="34" charset="0"/>
              </a:defRPr>
            </a:lvl2pPr>
            <a:lvl3pPr marL="906463" indent="-234950">
              <a:defRPr lang="en-US" sz="1800" baseline="0" dirty="0" smtClean="0">
                <a:solidFill>
                  <a:schemeClr val="tx2">
                    <a:lumMod val="65000"/>
                    <a:lumOff val="35000"/>
                  </a:schemeClr>
                </a:solidFill>
                <a:latin typeface="+mn-lt"/>
                <a:cs typeface="Arial" pitchFamily="34" charset="0"/>
              </a:defRPr>
            </a:lvl3pPr>
          </a:lstStyle>
          <a:p>
            <a:pPr marL="342900" lvl="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Click to edit Master text styles</a:t>
            </a:r>
          </a:p>
          <a:p>
            <a:pPr marL="342900" lvl="1"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Second level</a:t>
            </a:r>
          </a:p>
          <a:p>
            <a:pPr marL="342900" lvl="2"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Third level</a:t>
            </a:r>
          </a:p>
          <a:p>
            <a:pPr marL="342900" lvl="3"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Fourth level</a:t>
            </a:r>
          </a:p>
          <a:p>
            <a:pPr marL="342900" lvl="4"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Fifth level</a:t>
            </a:r>
            <a:endParaRPr lang="en-US" dirty="0"/>
          </a:p>
        </p:txBody>
      </p:sp>
    </p:spTree>
    <p:extLst>
      <p:ext uri="{BB962C8B-B14F-4D97-AF65-F5344CB8AC3E}">
        <p14:creationId xmlns:p14="http://schemas.microsoft.com/office/powerpoint/2010/main" val="1332158554"/>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25438" y="912736"/>
            <a:ext cx="4114800" cy="430887"/>
          </a:xfrm>
          <a:prstGeom prst="rect">
            <a:avLst/>
          </a:prstGeom>
        </p:spPr>
        <p:txBody>
          <a:bodyPr anchor="b"/>
          <a:lstStyle>
            <a:lvl1pPr marL="0" indent="0">
              <a:buNone/>
              <a:defRPr lang="en-US" sz="2200" dirty="0" smtClean="0">
                <a:solidFill>
                  <a:schemeClr val="tx2">
                    <a:lumMod val="65000"/>
                    <a:lumOff val="35000"/>
                  </a:schemeClr>
                </a:solidFill>
                <a:latin typeface="+mj-lt"/>
                <a:ea typeface="+mn-ea"/>
                <a:cs typeface="Arial"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p:cNvSpPr>
            <a:spLocks noGrp="1"/>
          </p:cNvSpPr>
          <p:nvPr>
            <p:ph type="body" sz="quarter" idx="3"/>
          </p:nvPr>
        </p:nvSpPr>
        <p:spPr>
          <a:xfrm>
            <a:off x="4714875" y="912736"/>
            <a:ext cx="4114800" cy="430887"/>
          </a:xfrm>
          <a:prstGeom prst="rect">
            <a:avLst/>
          </a:prstGeom>
        </p:spPr>
        <p:txBody>
          <a:bodyPr vert="horz" lIns="45720" tIns="45720" rIns="45720" bIns="45720" rtlCol="0" anchor="b">
            <a:spAutoFit/>
          </a:bodyPr>
          <a:lstStyle>
            <a:lvl1pPr>
              <a:buNone/>
              <a:defRPr lang="en-US" sz="2200" dirty="0" smtClean="0">
                <a:latin typeface="+mj-lt"/>
              </a:defRPr>
            </a:lvl1pPr>
          </a:lstStyle>
          <a:p>
            <a:pPr marL="0" lvl="0" indent="0"/>
            <a:r>
              <a:rPr lang="en-US"/>
              <a:t>Click to edit Master text styles</a:t>
            </a:r>
          </a:p>
        </p:txBody>
      </p:sp>
      <p:sp>
        <p:nvSpPr>
          <p:cNvPr id="7" name="Slide Number Placeholder 6"/>
          <p:cNvSpPr>
            <a:spLocks noGrp="1"/>
          </p:cNvSpPr>
          <p:nvPr>
            <p:ph type="sldNum" sz="quarter" idx="10"/>
          </p:nvPr>
        </p:nvSpPr>
        <p:spPr/>
        <p:txBody>
          <a:bodyPr/>
          <a:lstStyle>
            <a:lvl1pPr>
              <a:defRPr/>
            </a:lvl1pPr>
          </a:lstStyle>
          <a:p>
            <a:pPr>
              <a:buClr>
                <a:prstClr val="black"/>
              </a:buClr>
            </a:pPr>
            <a:fld id="{83255CA8-44C3-4DC8-9820-DE998EF472CC}"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
        <p:nvSpPr>
          <p:cNvPr id="6" name="Title 5"/>
          <p:cNvSpPr>
            <a:spLocks noGrp="1"/>
          </p:cNvSpPr>
          <p:nvPr>
            <p:ph type="title"/>
          </p:nvPr>
        </p:nvSpPr>
        <p:spPr>
          <a:xfrm>
            <a:off x="320040" y="237736"/>
            <a:ext cx="8503920" cy="378565"/>
          </a:xfrm>
        </p:spPr>
        <p:txBody>
          <a:bodyPr/>
          <a:lstStyle/>
          <a:p>
            <a:r>
              <a:rPr lang="en-US"/>
              <a:t>Click to edit Master title style</a:t>
            </a:r>
            <a:endParaRPr lang="en-US" dirty="0"/>
          </a:p>
        </p:txBody>
      </p:sp>
      <p:sp>
        <p:nvSpPr>
          <p:cNvPr id="9" name="Text Placeholder 6"/>
          <p:cNvSpPr>
            <a:spLocks noGrp="1"/>
          </p:cNvSpPr>
          <p:nvPr>
            <p:ph type="body" sz="quarter" idx="13"/>
          </p:nvPr>
        </p:nvSpPr>
        <p:spPr>
          <a:xfrm>
            <a:off x="325438" y="1460798"/>
            <a:ext cx="4114800" cy="2174954"/>
          </a:xfrm>
        </p:spPr>
        <p:txBody>
          <a:bodyPr/>
          <a:lstStyle>
            <a:lvl1pPr marL="342900" indent="-342900">
              <a:defRPr lang="en-US" sz="2200" dirty="0" smtClean="0">
                <a:solidFill>
                  <a:schemeClr val="tx2">
                    <a:lumMod val="65000"/>
                    <a:lumOff val="35000"/>
                  </a:schemeClr>
                </a:solidFill>
                <a:latin typeface="+mn-lt"/>
                <a:ea typeface="+mn-ea"/>
                <a:cs typeface="Arial" pitchFamily="34" charset="0"/>
              </a:defRPr>
            </a:lvl1pPr>
            <a:lvl2pPr marL="646113" indent="-276225">
              <a:defRPr lang="en-US" sz="2000" dirty="0" smtClean="0">
                <a:solidFill>
                  <a:schemeClr val="tx2">
                    <a:lumMod val="65000"/>
                    <a:lumOff val="35000"/>
                  </a:schemeClr>
                </a:solidFill>
                <a:latin typeface="+mn-lt"/>
                <a:cs typeface="Arial" pitchFamily="34" charset="0"/>
              </a:defRPr>
            </a:lvl2pPr>
          </a:lstStyle>
          <a:p>
            <a:pPr marL="342900" lvl="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Click to edit Master text styles</a:t>
            </a:r>
          </a:p>
          <a:p>
            <a:pPr marL="342900" lvl="1"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Second level</a:t>
            </a:r>
          </a:p>
          <a:p>
            <a:pPr marL="342900" lvl="2"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Third level</a:t>
            </a:r>
          </a:p>
          <a:p>
            <a:pPr marL="342900" lvl="3"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Fourth level</a:t>
            </a:r>
          </a:p>
          <a:p>
            <a:pPr marL="342900" lvl="4"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Fifth level</a:t>
            </a:r>
            <a:endParaRPr lang="en-US" dirty="0"/>
          </a:p>
        </p:txBody>
      </p:sp>
      <p:sp>
        <p:nvSpPr>
          <p:cNvPr id="4" name="Text Placeholder 3"/>
          <p:cNvSpPr>
            <a:spLocks noGrp="1"/>
          </p:cNvSpPr>
          <p:nvPr>
            <p:ph type="body" sz="quarter" idx="14"/>
          </p:nvPr>
        </p:nvSpPr>
        <p:spPr>
          <a:xfrm>
            <a:off x="4730750" y="1470687"/>
            <a:ext cx="4098925" cy="2174954"/>
          </a:xfrm>
        </p:spPr>
        <p:txBody>
          <a:bodyPr/>
          <a:lstStyle>
            <a:lvl1pPr marL="342900" indent="-342900">
              <a:defRPr lang="en-US" sz="2200" dirty="0" smtClean="0">
                <a:solidFill>
                  <a:schemeClr val="tx2">
                    <a:lumMod val="65000"/>
                    <a:lumOff val="35000"/>
                  </a:schemeClr>
                </a:solidFill>
                <a:latin typeface="+mn-lt"/>
                <a:ea typeface="+mn-ea"/>
                <a:cs typeface="Arial" pitchFamily="34" charset="0"/>
              </a:defRPr>
            </a:lvl1pPr>
            <a:lvl2pPr marL="646113" indent="-276225">
              <a:defRPr lang="en-US" sz="2000" dirty="0" smtClean="0">
                <a:solidFill>
                  <a:schemeClr val="tx2">
                    <a:lumMod val="65000"/>
                    <a:lumOff val="35000"/>
                  </a:schemeClr>
                </a:solidFill>
                <a:latin typeface="+mn-lt"/>
                <a:cs typeface="Arial" pitchFamily="34" charset="0"/>
              </a:defRPr>
            </a:lvl2pPr>
            <a:lvl3pPr marL="906463" indent="-234950">
              <a:defRPr lang="en-US" sz="1800" baseline="0" dirty="0" smtClean="0">
                <a:solidFill>
                  <a:schemeClr val="tx2">
                    <a:lumMod val="65000"/>
                    <a:lumOff val="35000"/>
                  </a:schemeClr>
                </a:solidFill>
                <a:latin typeface="+mn-lt"/>
                <a:cs typeface="Arial" pitchFamily="34" charset="0"/>
              </a:defRPr>
            </a:lvl3pPr>
            <a:lvl4pPr marL="1149350" indent="-234950">
              <a:defRPr lang="en-US" sz="1600" dirty="0" smtClean="0">
                <a:solidFill>
                  <a:schemeClr val="tx2">
                    <a:lumMod val="65000"/>
                    <a:lumOff val="35000"/>
                  </a:schemeClr>
                </a:solidFill>
                <a:latin typeface="+mn-lt"/>
                <a:cs typeface="Arial" pitchFamily="34" charset="0"/>
              </a:defRPr>
            </a:lvl4pPr>
            <a:lvl5pPr marL="1366838" indent="-200025">
              <a:defRPr lang="en-US" sz="1400" dirty="0" smtClean="0">
                <a:solidFill>
                  <a:schemeClr val="tx2">
                    <a:lumMod val="65000"/>
                    <a:lumOff val="35000"/>
                  </a:schemeClr>
                </a:solidFill>
                <a:latin typeface="+mn-lt"/>
                <a:cs typeface="Arial" pitchFamily="34" charset="0"/>
              </a:defRPr>
            </a:lvl5pPr>
          </a:lstStyle>
          <a:p>
            <a:pPr marL="342900" lvl="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Click to edit Master text styles</a:t>
            </a:r>
          </a:p>
          <a:p>
            <a:pPr marL="342900" lvl="1"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Second level</a:t>
            </a:r>
          </a:p>
          <a:p>
            <a:pPr marL="342900" lvl="2"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Third level</a:t>
            </a:r>
          </a:p>
          <a:p>
            <a:pPr marL="342900" lvl="3"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Fourth level</a:t>
            </a:r>
          </a:p>
          <a:p>
            <a:pPr marL="342900" lvl="4"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Fifth level</a:t>
            </a:r>
            <a:endParaRPr lang="en-US" dirty="0"/>
          </a:p>
        </p:txBody>
      </p:sp>
    </p:spTree>
    <p:extLst>
      <p:ext uri="{BB962C8B-B14F-4D97-AF65-F5344CB8AC3E}">
        <p14:creationId xmlns:p14="http://schemas.microsoft.com/office/powerpoint/2010/main" val="531892863"/>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lvl1pPr>
          </a:lstStyle>
          <a:p>
            <a:pPr>
              <a:buClr>
                <a:prstClr val="black"/>
              </a:buClr>
            </a:pPr>
            <a:fld id="{E4F94C26-2A70-4961-AAB1-3557AEA8AC57}"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
        <p:nvSpPr>
          <p:cNvPr id="4" name="Rectangle 3"/>
          <p:cNvSpPr/>
          <p:nvPr userDrawn="1"/>
        </p:nvSpPr>
        <p:spPr bwMode="auto">
          <a:xfrm>
            <a:off x="320040" y="6803408"/>
            <a:ext cx="8503920" cy="45719"/>
          </a:xfrm>
          <a:prstGeom prst="rect">
            <a:avLst/>
          </a:prstGeom>
          <a:solidFill>
            <a:schemeClr val="accent1"/>
          </a:solidFill>
          <a:ln>
            <a:solidFill>
              <a:schemeClr val="accent1"/>
            </a:solidFill>
          </a:ln>
        </p:spPr>
        <p:txBody>
          <a:bodyPr vert="horz" wrap="square" lIns="45720" tIns="45720" rIns="45720" bIns="45720" rtlCol="0" anchor="ctr">
            <a:noAutofit/>
          </a:bodyPr>
          <a:lstStyle/>
          <a:p>
            <a:pPr algn="ctr">
              <a:spcBef>
                <a:spcPts val="300"/>
              </a:spcBef>
              <a:spcAft>
                <a:spcPts val="400"/>
              </a:spcAft>
              <a:buClr>
                <a:srgbClr val="12223A">
                  <a:lumMod val="50000"/>
                </a:srgbClr>
              </a:buClr>
              <a:buFont typeface="Webdings" pitchFamily="18" charset="2"/>
              <a:buNone/>
            </a:pPr>
            <a:endParaRPr lang="en-US" sz="2200" dirty="0" err="1">
              <a:solidFill>
                <a:srgbClr val="000000">
                  <a:lumMod val="65000"/>
                  <a:lumOff val="35000"/>
                </a:srgbClr>
              </a:solidFill>
              <a:latin typeface="Arial"/>
              <a:cs typeface="Arial" pitchFamily="34" charset="0"/>
            </a:endParaRPr>
          </a:p>
        </p:txBody>
      </p:sp>
    </p:spTree>
    <p:extLst>
      <p:ext uri="{BB962C8B-B14F-4D97-AF65-F5344CB8AC3E}">
        <p14:creationId xmlns:p14="http://schemas.microsoft.com/office/powerpoint/2010/main" val="728033509"/>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pPr>
              <a:buClr>
                <a:prstClr val="black"/>
              </a:buClr>
            </a:pPr>
            <a:fld id="{9C87F15E-2A6C-4686-9A7F-9B81C9148D0D}"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Tree>
    <p:extLst>
      <p:ext uri="{BB962C8B-B14F-4D97-AF65-F5344CB8AC3E}">
        <p14:creationId xmlns:p14="http://schemas.microsoft.com/office/powerpoint/2010/main" val="40614120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3"/>
          <p:cNvSpPr>
            <a:spLocks noGrp="1" noChangeArrowheads="1"/>
          </p:cNvSpPr>
          <p:nvPr>
            <p:ph type="ftr" sz="quarter" idx="10"/>
          </p:nvPr>
        </p:nvSpPr>
        <p:spPr>
          <a:ln/>
        </p:spPr>
        <p:txBody>
          <a:bodyPr/>
          <a:lstStyle>
            <a:lvl1pPr>
              <a:defRPr/>
            </a:lvl1pPr>
          </a:lstStyle>
          <a:p>
            <a:endParaRPr lang="fr-FR" dirty="0"/>
          </a:p>
        </p:txBody>
      </p:sp>
      <p:sp>
        <p:nvSpPr>
          <p:cNvPr id="4" name="Rectangle 4"/>
          <p:cNvSpPr>
            <a:spLocks noGrp="1" noChangeArrowheads="1"/>
          </p:cNvSpPr>
          <p:nvPr>
            <p:ph type="dt" sz="half" idx="11"/>
          </p:nvPr>
        </p:nvSpPr>
        <p:spPr>
          <a:ln/>
        </p:spPr>
        <p:txBody>
          <a:bodyPr/>
          <a:lstStyle>
            <a:lvl1pPr>
              <a:defRPr/>
            </a:lvl1pPr>
          </a:lstStyle>
          <a:p>
            <a:fld id="{D8E3BBD6-5DF7-411E-B793-6A3558CCCDCA}" type="datetimeFigureOut">
              <a:rPr lang="fr-FR" smtClean="0"/>
              <a:pPr/>
              <a:t>29/03/2017</a:t>
            </a:fld>
            <a:endParaRPr lang="fr-F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
          <p:cNvSpPr>
            <a:spLocks noGrp="1" noChangeArrowheads="1"/>
          </p:cNvSpPr>
          <p:nvPr>
            <p:ph type="ftr" sz="quarter" idx="10"/>
          </p:nvPr>
        </p:nvSpPr>
        <p:spPr>
          <a:ln/>
        </p:spPr>
        <p:txBody>
          <a:bodyPr/>
          <a:lstStyle>
            <a:lvl1pPr>
              <a:defRPr/>
            </a:lvl1pPr>
          </a:lstStyle>
          <a:p>
            <a:endParaRPr lang="fr-FR" dirty="0"/>
          </a:p>
        </p:txBody>
      </p:sp>
      <p:sp>
        <p:nvSpPr>
          <p:cNvPr id="3" name="Rectangle 4"/>
          <p:cNvSpPr>
            <a:spLocks noGrp="1" noChangeArrowheads="1"/>
          </p:cNvSpPr>
          <p:nvPr>
            <p:ph type="dt" sz="half" idx="11"/>
          </p:nvPr>
        </p:nvSpPr>
        <p:spPr>
          <a:ln/>
        </p:spPr>
        <p:txBody>
          <a:bodyPr/>
          <a:lstStyle>
            <a:lvl1pPr>
              <a:defRPr/>
            </a:lvl1pPr>
          </a:lstStyle>
          <a:p>
            <a:fld id="{D8E3BBD6-5DF7-411E-B793-6A3558CCCDCA}" type="datetimeFigureOut">
              <a:rPr lang="fr-FR" smtClean="0"/>
              <a:pPr/>
              <a:t>29/03/2017</a:t>
            </a:fld>
            <a:endParaRPr lang="fr-F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3"/>
          <p:cNvSpPr>
            <a:spLocks noGrp="1" noChangeArrowheads="1"/>
          </p:cNvSpPr>
          <p:nvPr>
            <p:ph type="ftr" sz="quarter" idx="10"/>
          </p:nvPr>
        </p:nvSpPr>
        <p:spPr>
          <a:ln/>
        </p:spPr>
        <p:txBody>
          <a:bodyPr/>
          <a:lstStyle>
            <a:lvl1pPr>
              <a:defRPr/>
            </a:lvl1pPr>
          </a:lstStyle>
          <a:p>
            <a:endParaRPr lang="fr-FR" dirty="0"/>
          </a:p>
        </p:txBody>
      </p:sp>
      <p:sp>
        <p:nvSpPr>
          <p:cNvPr id="6" name="Rectangle 4"/>
          <p:cNvSpPr>
            <a:spLocks noGrp="1" noChangeArrowheads="1"/>
          </p:cNvSpPr>
          <p:nvPr>
            <p:ph type="dt" sz="half" idx="11"/>
          </p:nvPr>
        </p:nvSpPr>
        <p:spPr>
          <a:ln/>
        </p:spPr>
        <p:txBody>
          <a:bodyPr/>
          <a:lstStyle>
            <a:lvl1pPr>
              <a:defRPr/>
            </a:lvl1pPr>
          </a:lstStyle>
          <a:p>
            <a:fld id="{D8E3BBD6-5DF7-411E-B793-6A3558CCCDCA}" type="datetimeFigureOut">
              <a:rPr lang="fr-FR" smtClean="0"/>
              <a:pPr/>
              <a:t>29/03/2017</a:t>
            </a:fld>
            <a:endParaRPr lang="fr-FR"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3"/>
          <p:cNvSpPr>
            <a:spLocks noGrp="1" noChangeArrowheads="1"/>
          </p:cNvSpPr>
          <p:nvPr>
            <p:ph type="ftr" sz="quarter" idx="10"/>
          </p:nvPr>
        </p:nvSpPr>
        <p:spPr>
          <a:ln/>
        </p:spPr>
        <p:txBody>
          <a:bodyPr/>
          <a:lstStyle>
            <a:lvl1pPr>
              <a:defRPr/>
            </a:lvl1pPr>
          </a:lstStyle>
          <a:p>
            <a:endParaRPr lang="fr-FR" dirty="0"/>
          </a:p>
        </p:txBody>
      </p:sp>
      <p:sp>
        <p:nvSpPr>
          <p:cNvPr id="6" name="Rectangle 4"/>
          <p:cNvSpPr>
            <a:spLocks noGrp="1" noChangeArrowheads="1"/>
          </p:cNvSpPr>
          <p:nvPr>
            <p:ph type="dt" sz="half" idx="11"/>
          </p:nvPr>
        </p:nvSpPr>
        <p:spPr>
          <a:ln/>
        </p:spPr>
        <p:txBody>
          <a:bodyPr/>
          <a:lstStyle>
            <a:lvl1pPr>
              <a:defRPr/>
            </a:lvl1pPr>
          </a:lstStyle>
          <a:p>
            <a:fld id="{D8E3BBD6-5DF7-411E-B793-6A3558CCCDCA}" type="datetimeFigureOut">
              <a:rPr lang="fr-FR" smtClean="0"/>
              <a:pPr/>
              <a:t>29/03/2017</a:t>
            </a:fld>
            <a:endParaRPr lang="fr-F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4.jpeg"/><Relationship Id="rId3" Type="http://schemas.openxmlformats.org/officeDocument/2006/relationships/slideLayout" Target="../slideLayouts/slideLayout14.xml"/><Relationship Id="rId7" Type="http://schemas.openxmlformats.org/officeDocument/2006/relationships/image" Target="../media/image1.png"/><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theme" Target="../theme/theme2.xml"/><Relationship Id="rId5" Type="http://schemas.openxmlformats.org/officeDocument/2006/relationships/slideLayout" Target="../slideLayouts/slideLayout16.xml"/><Relationship Id="rId4" Type="http://schemas.openxmlformats.org/officeDocument/2006/relationships/slideLayout" Target="../slideLayouts/slideLayout1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slideLayout" Target="../slideLayouts/slideLayout29.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2" Type="http://schemas.openxmlformats.org/officeDocument/2006/relationships/slideLayout" Target="../slideLayouts/slideLayout18.xml"/><Relationship Id="rId16" Type="http://schemas.openxmlformats.org/officeDocument/2006/relationships/image" Target="../media/image2.png"/><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5" Type="http://schemas.openxmlformats.org/officeDocument/2006/relationships/image" Target="../media/image6.png"/><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7.xml"/><Relationship Id="rId13" Type="http://schemas.openxmlformats.org/officeDocument/2006/relationships/image" Target="../media/image7.jpeg"/><Relationship Id="rId3" Type="http://schemas.openxmlformats.org/officeDocument/2006/relationships/slideLayout" Target="../slideLayouts/slideLayout32.xml"/><Relationship Id="rId7" Type="http://schemas.openxmlformats.org/officeDocument/2006/relationships/slideLayout" Target="../slideLayouts/slideLayout36.xml"/><Relationship Id="rId12" Type="http://schemas.openxmlformats.org/officeDocument/2006/relationships/theme" Target="../theme/theme4.xml"/><Relationship Id="rId2" Type="http://schemas.openxmlformats.org/officeDocument/2006/relationships/slideLayout" Target="../slideLayouts/slideLayout31.xml"/><Relationship Id="rId1" Type="http://schemas.openxmlformats.org/officeDocument/2006/relationships/slideLayout" Target="../slideLayouts/slideLayout30.xml"/><Relationship Id="rId6" Type="http://schemas.openxmlformats.org/officeDocument/2006/relationships/slideLayout" Target="../slideLayouts/slideLayout35.xml"/><Relationship Id="rId11" Type="http://schemas.openxmlformats.org/officeDocument/2006/relationships/slideLayout" Target="../slideLayouts/slideLayout40.xml"/><Relationship Id="rId5" Type="http://schemas.openxmlformats.org/officeDocument/2006/relationships/slideLayout" Target="../slideLayouts/slideLayout34.xml"/><Relationship Id="rId10" Type="http://schemas.openxmlformats.org/officeDocument/2006/relationships/slideLayout" Target="../slideLayouts/slideLayout39.xml"/><Relationship Id="rId4" Type="http://schemas.openxmlformats.org/officeDocument/2006/relationships/slideLayout" Target="../slideLayouts/slideLayout33.xml"/><Relationship Id="rId9" Type="http://schemas.openxmlformats.org/officeDocument/2006/relationships/slideLayout" Target="../slideLayouts/slideLayout38.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48.xml"/><Relationship Id="rId3" Type="http://schemas.openxmlformats.org/officeDocument/2006/relationships/slideLayout" Target="../slideLayouts/slideLayout43.xml"/><Relationship Id="rId7" Type="http://schemas.openxmlformats.org/officeDocument/2006/relationships/slideLayout" Target="../slideLayouts/slideLayout47.xml"/><Relationship Id="rId2" Type="http://schemas.openxmlformats.org/officeDocument/2006/relationships/slideLayout" Target="../slideLayouts/slideLayout42.xml"/><Relationship Id="rId1" Type="http://schemas.openxmlformats.org/officeDocument/2006/relationships/slideLayout" Target="../slideLayouts/slideLayout41.xml"/><Relationship Id="rId6" Type="http://schemas.openxmlformats.org/officeDocument/2006/relationships/slideLayout" Target="../slideLayouts/slideLayout46.xml"/><Relationship Id="rId5" Type="http://schemas.openxmlformats.org/officeDocument/2006/relationships/slideLayout" Target="../slideLayouts/slideLayout45.xml"/><Relationship Id="rId10" Type="http://schemas.openxmlformats.org/officeDocument/2006/relationships/image" Target="../media/image9.jpeg"/><Relationship Id="rId4" Type="http://schemas.openxmlformats.org/officeDocument/2006/relationships/slideLayout" Target="../slideLayouts/slideLayout44.xml"/><Relationship Id="rId9"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8" Type="http://schemas.openxmlformats.org/officeDocument/2006/relationships/theme" Target="../theme/theme6.xml"/><Relationship Id="rId3" Type="http://schemas.openxmlformats.org/officeDocument/2006/relationships/slideLayout" Target="../slideLayouts/slideLayout51.xml"/><Relationship Id="rId7" Type="http://schemas.openxmlformats.org/officeDocument/2006/relationships/slideLayout" Target="../slideLayouts/slideLayout55.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5" Type="http://schemas.openxmlformats.org/officeDocument/2006/relationships/slideLayout" Target="../slideLayouts/slideLayout53.xml"/><Relationship Id="rId4" Type="http://schemas.openxmlformats.org/officeDocument/2006/relationships/slideLayout" Target="../slideLayouts/slideLayout52.xml"/><Relationship Id="rId9" Type="http://schemas.openxmlformats.org/officeDocument/2006/relationships/image" Target="../media/image9.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body" idx="1"/>
          </p:nvPr>
        </p:nvSpPr>
        <p:spPr bwMode="auto">
          <a:xfrm>
            <a:off x="806450" y="1244602"/>
            <a:ext cx="8105775" cy="5026025"/>
          </a:xfrm>
          <a:prstGeom prst="rect">
            <a:avLst/>
          </a:prstGeom>
          <a:noFill/>
          <a:ln w="9525">
            <a:noFill/>
            <a:miter lim="800000"/>
            <a:headEnd/>
            <a:tailEnd/>
          </a:ln>
        </p:spPr>
        <p:txBody>
          <a:bodyPr vert="horz" wrap="square" lIns="90000" tIns="46800" rIns="90000" bIns="4680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p:txBody>
      </p:sp>
      <p:sp>
        <p:nvSpPr>
          <p:cNvPr id="1761283" name="Rectangle 3"/>
          <p:cNvSpPr>
            <a:spLocks noGrp="1" noChangeArrowheads="1"/>
          </p:cNvSpPr>
          <p:nvPr>
            <p:ph type="ftr" sz="quarter" idx="3"/>
          </p:nvPr>
        </p:nvSpPr>
        <p:spPr bwMode="auto">
          <a:xfrm>
            <a:off x="827088" y="6597652"/>
            <a:ext cx="1439862" cy="1889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lnSpc>
                <a:spcPct val="100000"/>
              </a:lnSpc>
              <a:buClrTx/>
              <a:defRPr sz="1000">
                <a:solidFill>
                  <a:schemeClr val="bg1">
                    <a:lumMod val="50000"/>
                  </a:schemeClr>
                </a:solidFill>
                <a:latin typeface="Arial" pitchFamily="34" charset="0"/>
                <a:cs typeface="+mn-cs"/>
              </a:defRPr>
            </a:lvl1pPr>
          </a:lstStyle>
          <a:p>
            <a:endParaRPr lang="fr-FR" dirty="0"/>
          </a:p>
        </p:txBody>
      </p:sp>
      <p:sp>
        <p:nvSpPr>
          <p:cNvPr id="1761284" name="Rectangle 4"/>
          <p:cNvSpPr>
            <a:spLocks noGrp="1" noChangeArrowheads="1"/>
          </p:cNvSpPr>
          <p:nvPr>
            <p:ph type="dt" sz="half" idx="2"/>
          </p:nvPr>
        </p:nvSpPr>
        <p:spPr bwMode="auto">
          <a:xfrm>
            <a:off x="2466976" y="6597652"/>
            <a:ext cx="1482725" cy="1889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lnSpc>
                <a:spcPct val="100000"/>
              </a:lnSpc>
              <a:buClrTx/>
              <a:defRPr sz="1000">
                <a:solidFill>
                  <a:schemeClr val="tx1"/>
                </a:solidFill>
                <a:latin typeface="Arial" pitchFamily="34" charset="0"/>
                <a:cs typeface="+mn-cs"/>
              </a:defRPr>
            </a:lvl1pPr>
          </a:lstStyle>
          <a:p>
            <a:fld id="{D8E3BBD6-5DF7-411E-B793-6A3558CCCDCA}" type="datetimeFigureOut">
              <a:rPr lang="fr-FR" smtClean="0"/>
              <a:pPr/>
              <a:t>29/03/2017</a:t>
            </a:fld>
            <a:endParaRPr lang="fr-FR" dirty="0"/>
          </a:p>
        </p:txBody>
      </p:sp>
      <p:sp>
        <p:nvSpPr>
          <p:cNvPr id="3077" name="Rectangle 5"/>
          <p:cNvSpPr>
            <a:spLocks noGrp="1" noChangeArrowheads="1"/>
          </p:cNvSpPr>
          <p:nvPr>
            <p:ph type="title"/>
          </p:nvPr>
        </p:nvSpPr>
        <p:spPr bwMode="auto">
          <a:xfrm>
            <a:off x="806451" y="404813"/>
            <a:ext cx="8086725" cy="431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pic>
        <p:nvPicPr>
          <p:cNvPr id="3078" name="Picture 6"/>
          <p:cNvPicPr>
            <a:picLocks noChangeAspect="1" noChangeArrowheads="1"/>
          </p:cNvPicPr>
          <p:nvPr/>
        </p:nvPicPr>
        <p:blipFill>
          <a:blip r:embed="rId13" cstate="print"/>
          <a:srcRect r="1790"/>
          <a:stretch>
            <a:fillRect/>
          </a:stretch>
        </p:blipFill>
        <p:spPr bwMode="auto">
          <a:xfrm>
            <a:off x="0" y="2"/>
            <a:ext cx="9144000" cy="1274763"/>
          </a:xfrm>
          <a:prstGeom prst="rect">
            <a:avLst/>
          </a:prstGeom>
          <a:noFill/>
          <a:ln w="19050" algn="ctr">
            <a:noFill/>
            <a:miter lim="800000"/>
            <a:headEnd/>
            <a:tailEnd/>
          </a:ln>
        </p:spPr>
      </p:pic>
      <p:pic>
        <p:nvPicPr>
          <p:cNvPr id="3079" name="Picture 7"/>
          <p:cNvPicPr>
            <a:picLocks noChangeAspect="1" noChangeArrowheads="1"/>
          </p:cNvPicPr>
          <p:nvPr/>
        </p:nvPicPr>
        <p:blipFill>
          <a:blip r:embed="rId14" cstate="print"/>
          <a:srcRect/>
          <a:stretch>
            <a:fillRect/>
          </a:stretch>
        </p:blipFill>
        <p:spPr bwMode="auto">
          <a:xfrm>
            <a:off x="7050088" y="63500"/>
            <a:ext cx="2062162" cy="369888"/>
          </a:xfrm>
          <a:prstGeom prst="rect">
            <a:avLst/>
          </a:prstGeom>
          <a:noFill/>
          <a:ln w="12700" algn="ctr">
            <a:noFill/>
            <a:miter lim="800000"/>
            <a:headEnd/>
            <a:tailEnd/>
          </a:ln>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fontAlgn="base" hangingPunct="1">
        <a:spcBef>
          <a:spcPct val="0"/>
        </a:spcBef>
        <a:spcAft>
          <a:spcPct val="0"/>
        </a:spcAft>
        <a:defRPr sz="2000" b="1">
          <a:solidFill>
            <a:schemeClr val="tx1"/>
          </a:solidFill>
          <a:latin typeface="+mj-lt"/>
          <a:ea typeface="+mj-ea"/>
          <a:cs typeface="+mj-cs"/>
        </a:defRPr>
      </a:lvl1pPr>
      <a:lvl2pPr algn="l" rtl="0" eaLnBrk="1" fontAlgn="base" hangingPunct="1">
        <a:spcBef>
          <a:spcPct val="0"/>
        </a:spcBef>
        <a:spcAft>
          <a:spcPct val="0"/>
        </a:spcAft>
        <a:defRPr sz="2000" b="1">
          <a:solidFill>
            <a:schemeClr val="tx1"/>
          </a:solidFill>
          <a:latin typeface="Tahoma" pitchFamily="34" charset="0"/>
        </a:defRPr>
      </a:lvl2pPr>
      <a:lvl3pPr algn="l" rtl="0" eaLnBrk="1" fontAlgn="base" hangingPunct="1">
        <a:spcBef>
          <a:spcPct val="0"/>
        </a:spcBef>
        <a:spcAft>
          <a:spcPct val="0"/>
        </a:spcAft>
        <a:defRPr sz="2000" b="1">
          <a:solidFill>
            <a:schemeClr val="tx1"/>
          </a:solidFill>
          <a:latin typeface="Tahoma" pitchFamily="34" charset="0"/>
        </a:defRPr>
      </a:lvl3pPr>
      <a:lvl4pPr algn="l" rtl="0" eaLnBrk="1" fontAlgn="base" hangingPunct="1">
        <a:spcBef>
          <a:spcPct val="0"/>
        </a:spcBef>
        <a:spcAft>
          <a:spcPct val="0"/>
        </a:spcAft>
        <a:defRPr sz="2000" b="1">
          <a:solidFill>
            <a:schemeClr val="tx1"/>
          </a:solidFill>
          <a:latin typeface="Tahoma" pitchFamily="34" charset="0"/>
        </a:defRPr>
      </a:lvl4pPr>
      <a:lvl5pPr algn="l" rtl="0" eaLnBrk="1" fontAlgn="base" hangingPunct="1">
        <a:spcBef>
          <a:spcPct val="0"/>
        </a:spcBef>
        <a:spcAft>
          <a:spcPct val="0"/>
        </a:spcAft>
        <a:defRPr sz="2000" b="1">
          <a:solidFill>
            <a:schemeClr val="tx1"/>
          </a:solidFill>
          <a:latin typeface="Tahoma" pitchFamily="34" charset="0"/>
        </a:defRPr>
      </a:lvl5pPr>
      <a:lvl6pPr marL="457200" algn="l" rtl="0" eaLnBrk="1" fontAlgn="base" hangingPunct="1">
        <a:spcBef>
          <a:spcPct val="0"/>
        </a:spcBef>
        <a:spcAft>
          <a:spcPct val="0"/>
        </a:spcAft>
        <a:defRPr sz="2000" b="1">
          <a:solidFill>
            <a:schemeClr val="tx1"/>
          </a:solidFill>
          <a:latin typeface="Tahoma" pitchFamily="34" charset="0"/>
        </a:defRPr>
      </a:lvl6pPr>
      <a:lvl7pPr marL="914400" algn="l" rtl="0" eaLnBrk="1" fontAlgn="base" hangingPunct="1">
        <a:spcBef>
          <a:spcPct val="0"/>
        </a:spcBef>
        <a:spcAft>
          <a:spcPct val="0"/>
        </a:spcAft>
        <a:defRPr sz="2000" b="1">
          <a:solidFill>
            <a:schemeClr val="tx1"/>
          </a:solidFill>
          <a:latin typeface="Tahoma" pitchFamily="34" charset="0"/>
        </a:defRPr>
      </a:lvl7pPr>
      <a:lvl8pPr marL="1371600" algn="l" rtl="0" eaLnBrk="1" fontAlgn="base" hangingPunct="1">
        <a:spcBef>
          <a:spcPct val="0"/>
        </a:spcBef>
        <a:spcAft>
          <a:spcPct val="0"/>
        </a:spcAft>
        <a:defRPr sz="2000" b="1">
          <a:solidFill>
            <a:schemeClr val="tx1"/>
          </a:solidFill>
          <a:latin typeface="Tahoma" pitchFamily="34" charset="0"/>
        </a:defRPr>
      </a:lvl8pPr>
      <a:lvl9pPr marL="1828800" algn="l" rtl="0" eaLnBrk="1" fontAlgn="base" hangingPunct="1">
        <a:spcBef>
          <a:spcPct val="0"/>
        </a:spcBef>
        <a:spcAft>
          <a:spcPct val="0"/>
        </a:spcAft>
        <a:defRPr sz="2000" b="1">
          <a:solidFill>
            <a:schemeClr val="tx1"/>
          </a:solidFill>
          <a:latin typeface="Tahoma" pitchFamily="34" charset="0"/>
        </a:defRPr>
      </a:lvl9pPr>
    </p:titleStyle>
    <p:bodyStyle>
      <a:lvl1pPr marL="342900" indent="-342900" algn="l" rtl="0" eaLnBrk="1" fontAlgn="base" hangingPunct="1">
        <a:spcBef>
          <a:spcPct val="50000"/>
        </a:spcBef>
        <a:spcAft>
          <a:spcPct val="0"/>
        </a:spcAft>
        <a:buClr>
          <a:srgbClr val="9C9B8E"/>
        </a:buClr>
        <a:buSzPct val="80000"/>
        <a:buFont typeface="Wingdings" pitchFamily="2" charset="2"/>
        <a:buChar char="n"/>
        <a:defRPr b="1">
          <a:solidFill>
            <a:schemeClr val="tx1"/>
          </a:solidFill>
          <a:latin typeface="+mn-lt"/>
          <a:ea typeface="+mn-ea"/>
          <a:cs typeface="+mn-cs"/>
        </a:defRPr>
      </a:lvl1pPr>
      <a:lvl2pPr marL="742950" indent="-285750" algn="l" rtl="0" eaLnBrk="1" fontAlgn="base" hangingPunct="1">
        <a:spcBef>
          <a:spcPct val="50000"/>
        </a:spcBef>
        <a:spcAft>
          <a:spcPct val="0"/>
        </a:spcAft>
        <a:buClr>
          <a:srgbClr val="C7D2DB"/>
        </a:buClr>
        <a:buSzPct val="80000"/>
        <a:buFont typeface="Wingdings 3" pitchFamily="18" charset="2"/>
        <a:buChar char="y"/>
        <a:defRPr sz="1600" i="1">
          <a:solidFill>
            <a:schemeClr val="tx1"/>
          </a:solidFill>
          <a:latin typeface="+mn-lt"/>
        </a:defRPr>
      </a:lvl2pPr>
      <a:lvl3pPr marL="1143000" indent="-228600" algn="l" rtl="0" eaLnBrk="1" fontAlgn="base" hangingPunct="1">
        <a:spcBef>
          <a:spcPct val="50000"/>
        </a:spcBef>
        <a:spcAft>
          <a:spcPct val="0"/>
        </a:spcAft>
        <a:buClr>
          <a:schemeClr val="tx1"/>
        </a:buClr>
        <a:buSzPct val="75000"/>
        <a:buFont typeface="Wingdings 2" pitchFamily="18" charset="2"/>
        <a:buChar char="¿"/>
        <a:defRPr sz="1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6146" name="Picture 17"/>
          <p:cNvPicPr>
            <a:picLocks noChangeAspect="1" noChangeArrowheads="1"/>
          </p:cNvPicPr>
          <p:nvPr/>
        </p:nvPicPr>
        <p:blipFill>
          <a:blip r:embed="rId7" cstate="print"/>
          <a:srcRect r="1790"/>
          <a:stretch>
            <a:fillRect/>
          </a:stretch>
        </p:blipFill>
        <p:spPr bwMode="auto">
          <a:xfrm>
            <a:off x="0" y="-9525"/>
            <a:ext cx="9144000" cy="1274763"/>
          </a:xfrm>
          <a:prstGeom prst="rect">
            <a:avLst/>
          </a:prstGeom>
          <a:noFill/>
          <a:ln w="19050" algn="ctr">
            <a:noFill/>
            <a:miter lim="800000"/>
            <a:headEnd/>
            <a:tailEnd/>
          </a:ln>
        </p:spPr>
      </p:pic>
      <p:sp>
        <p:nvSpPr>
          <p:cNvPr id="6147" name="Rectangle 3"/>
          <p:cNvSpPr>
            <a:spLocks noGrp="1" noChangeArrowheads="1"/>
          </p:cNvSpPr>
          <p:nvPr>
            <p:ph type="body" idx="1"/>
          </p:nvPr>
        </p:nvSpPr>
        <p:spPr bwMode="auto">
          <a:xfrm>
            <a:off x="806450" y="1244602"/>
            <a:ext cx="8105775" cy="5026025"/>
          </a:xfrm>
          <a:prstGeom prst="rect">
            <a:avLst/>
          </a:prstGeom>
          <a:noFill/>
          <a:ln w="9525">
            <a:noFill/>
            <a:miter lim="800000"/>
            <a:headEnd/>
            <a:tailEnd/>
          </a:ln>
        </p:spPr>
        <p:txBody>
          <a:bodyPr vert="horz" wrap="square" lIns="90000" tIns="46800" rIns="90000" bIns="4680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p:txBody>
      </p:sp>
      <p:sp>
        <p:nvSpPr>
          <p:cNvPr id="6148" name="Rectangle 7"/>
          <p:cNvSpPr>
            <a:spLocks noGrp="1" noChangeArrowheads="1"/>
          </p:cNvSpPr>
          <p:nvPr>
            <p:ph type="title"/>
          </p:nvPr>
        </p:nvSpPr>
        <p:spPr bwMode="auto">
          <a:xfrm>
            <a:off x="806451" y="404813"/>
            <a:ext cx="8086725" cy="431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pic>
        <p:nvPicPr>
          <p:cNvPr id="6149" name="Picture 1" descr="W:\CastSoftware\10-1004 Kick-Off_Lesokhin\Bilder\cast_logo.jpg"/>
          <p:cNvPicPr>
            <a:picLocks noChangeAspect="1" noChangeArrowheads="1"/>
          </p:cNvPicPr>
          <p:nvPr/>
        </p:nvPicPr>
        <p:blipFill>
          <a:blip r:embed="rId8" cstate="print"/>
          <a:srcRect b="25252"/>
          <a:stretch>
            <a:fillRect/>
          </a:stretch>
        </p:blipFill>
        <p:spPr bwMode="auto">
          <a:xfrm>
            <a:off x="7007226" y="85725"/>
            <a:ext cx="1889125" cy="2921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Lst>
  <p:transition>
    <p:fade/>
  </p:transition>
  <p:hf sldNum="0" hdr="0" ftr="0" dt="0"/>
  <p:txStyles>
    <p:titleStyle>
      <a:lvl1pPr algn="l" rtl="0" eaLnBrk="1" fontAlgn="base" hangingPunct="1">
        <a:spcBef>
          <a:spcPct val="0"/>
        </a:spcBef>
        <a:spcAft>
          <a:spcPct val="0"/>
        </a:spcAft>
        <a:defRPr sz="2000" b="1">
          <a:solidFill>
            <a:schemeClr val="tx1"/>
          </a:solidFill>
          <a:latin typeface="+mj-lt"/>
          <a:ea typeface="+mj-ea"/>
          <a:cs typeface="+mj-cs"/>
        </a:defRPr>
      </a:lvl1pPr>
      <a:lvl2pPr algn="l" rtl="0" eaLnBrk="1" fontAlgn="base" hangingPunct="1">
        <a:spcBef>
          <a:spcPct val="0"/>
        </a:spcBef>
        <a:spcAft>
          <a:spcPct val="0"/>
        </a:spcAft>
        <a:defRPr sz="2000" b="1">
          <a:solidFill>
            <a:schemeClr val="tx1"/>
          </a:solidFill>
          <a:latin typeface="Tahoma" pitchFamily="34" charset="0"/>
        </a:defRPr>
      </a:lvl2pPr>
      <a:lvl3pPr algn="l" rtl="0" eaLnBrk="1" fontAlgn="base" hangingPunct="1">
        <a:spcBef>
          <a:spcPct val="0"/>
        </a:spcBef>
        <a:spcAft>
          <a:spcPct val="0"/>
        </a:spcAft>
        <a:defRPr sz="2000" b="1">
          <a:solidFill>
            <a:schemeClr val="tx1"/>
          </a:solidFill>
          <a:latin typeface="Tahoma" pitchFamily="34" charset="0"/>
        </a:defRPr>
      </a:lvl3pPr>
      <a:lvl4pPr algn="l" rtl="0" eaLnBrk="1" fontAlgn="base" hangingPunct="1">
        <a:spcBef>
          <a:spcPct val="0"/>
        </a:spcBef>
        <a:spcAft>
          <a:spcPct val="0"/>
        </a:spcAft>
        <a:defRPr sz="2000" b="1">
          <a:solidFill>
            <a:schemeClr val="tx1"/>
          </a:solidFill>
          <a:latin typeface="Tahoma" pitchFamily="34" charset="0"/>
        </a:defRPr>
      </a:lvl4pPr>
      <a:lvl5pPr algn="l" rtl="0" eaLnBrk="1" fontAlgn="base" hangingPunct="1">
        <a:spcBef>
          <a:spcPct val="0"/>
        </a:spcBef>
        <a:spcAft>
          <a:spcPct val="0"/>
        </a:spcAft>
        <a:defRPr sz="2000" b="1">
          <a:solidFill>
            <a:schemeClr val="tx1"/>
          </a:solidFill>
          <a:latin typeface="Tahoma" pitchFamily="34" charset="0"/>
        </a:defRPr>
      </a:lvl5pPr>
      <a:lvl6pPr marL="457200" algn="l" rtl="0" eaLnBrk="1" fontAlgn="base" hangingPunct="1">
        <a:spcBef>
          <a:spcPct val="0"/>
        </a:spcBef>
        <a:spcAft>
          <a:spcPct val="0"/>
        </a:spcAft>
        <a:defRPr sz="2000" b="1">
          <a:solidFill>
            <a:schemeClr val="tx1"/>
          </a:solidFill>
          <a:latin typeface="Tahoma" pitchFamily="34" charset="0"/>
        </a:defRPr>
      </a:lvl6pPr>
      <a:lvl7pPr marL="914400" algn="l" rtl="0" eaLnBrk="1" fontAlgn="base" hangingPunct="1">
        <a:spcBef>
          <a:spcPct val="0"/>
        </a:spcBef>
        <a:spcAft>
          <a:spcPct val="0"/>
        </a:spcAft>
        <a:defRPr sz="2000" b="1">
          <a:solidFill>
            <a:schemeClr val="tx1"/>
          </a:solidFill>
          <a:latin typeface="Tahoma" pitchFamily="34" charset="0"/>
        </a:defRPr>
      </a:lvl7pPr>
      <a:lvl8pPr marL="1371600" algn="l" rtl="0" eaLnBrk="1" fontAlgn="base" hangingPunct="1">
        <a:spcBef>
          <a:spcPct val="0"/>
        </a:spcBef>
        <a:spcAft>
          <a:spcPct val="0"/>
        </a:spcAft>
        <a:defRPr sz="2000" b="1">
          <a:solidFill>
            <a:schemeClr val="tx1"/>
          </a:solidFill>
          <a:latin typeface="Tahoma" pitchFamily="34" charset="0"/>
        </a:defRPr>
      </a:lvl8pPr>
      <a:lvl9pPr marL="1828800" algn="l" rtl="0" eaLnBrk="1" fontAlgn="base" hangingPunct="1">
        <a:spcBef>
          <a:spcPct val="0"/>
        </a:spcBef>
        <a:spcAft>
          <a:spcPct val="0"/>
        </a:spcAft>
        <a:defRPr sz="2000" b="1">
          <a:solidFill>
            <a:schemeClr val="tx1"/>
          </a:solidFill>
          <a:latin typeface="Tahoma" pitchFamily="34" charset="0"/>
        </a:defRPr>
      </a:lvl9pPr>
    </p:titleStyle>
    <p:bodyStyle>
      <a:lvl1pPr marL="342900" indent="-342900" algn="l" rtl="0" eaLnBrk="1" fontAlgn="base" hangingPunct="1">
        <a:spcBef>
          <a:spcPct val="50000"/>
        </a:spcBef>
        <a:spcAft>
          <a:spcPct val="0"/>
        </a:spcAft>
        <a:buClr>
          <a:srgbClr val="9C9B8E"/>
        </a:buClr>
        <a:buSzPct val="80000"/>
        <a:buFont typeface="Wingdings" pitchFamily="2" charset="2"/>
        <a:buChar char="n"/>
        <a:defRPr b="1">
          <a:solidFill>
            <a:schemeClr val="tx1"/>
          </a:solidFill>
          <a:latin typeface="+mn-lt"/>
          <a:ea typeface="+mn-ea"/>
          <a:cs typeface="+mn-cs"/>
        </a:defRPr>
      </a:lvl1pPr>
      <a:lvl2pPr marL="742950" indent="-285750" algn="l" rtl="0" eaLnBrk="1" fontAlgn="base" hangingPunct="1">
        <a:spcBef>
          <a:spcPct val="50000"/>
        </a:spcBef>
        <a:spcAft>
          <a:spcPct val="0"/>
        </a:spcAft>
        <a:buClr>
          <a:srgbClr val="C7D2DB"/>
        </a:buClr>
        <a:buSzPct val="80000"/>
        <a:buFont typeface="Wingdings 3" pitchFamily="18" charset="2"/>
        <a:buChar char="y"/>
        <a:defRPr sz="1600" i="1">
          <a:solidFill>
            <a:schemeClr val="tx1"/>
          </a:solidFill>
          <a:latin typeface="+mn-lt"/>
        </a:defRPr>
      </a:lvl2pPr>
      <a:lvl3pPr marL="1143000" indent="-228600" algn="l" rtl="0" eaLnBrk="1" fontAlgn="base" hangingPunct="1">
        <a:spcBef>
          <a:spcPct val="50000"/>
        </a:spcBef>
        <a:spcAft>
          <a:spcPct val="0"/>
        </a:spcAft>
        <a:buClr>
          <a:schemeClr val="tx1"/>
        </a:buClr>
        <a:buSzPct val="75000"/>
        <a:buFont typeface="Wingdings 2" pitchFamily="18" charset="2"/>
        <a:buChar char="¿"/>
        <a:defRPr sz="1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Rectangle 3"/>
          <p:cNvSpPr>
            <a:spLocks noGrp="1" noChangeArrowheads="1"/>
          </p:cNvSpPr>
          <p:nvPr>
            <p:ph type="body" idx="1"/>
          </p:nvPr>
        </p:nvSpPr>
        <p:spPr bwMode="auto">
          <a:xfrm>
            <a:off x="806450" y="1244602"/>
            <a:ext cx="8105775" cy="5026025"/>
          </a:xfrm>
          <a:prstGeom prst="rect">
            <a:avLst/>
          </a:prstGeom>
          <a:noFill/>
          <a:ln w="9525">
            <a:noFill/>
            <a:miter lim="800000"/>
            <a:headEnd/>
            <a:tailEnd/>
          </a:ln>
        </p:spPr>
        <p:txBody>
          <a:bodyPr vert="horz" wrap="square" lIns="90000" tIns="46800" rIns="90000" bIns="4680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p:txBody>
      </p:sp>
      <p:sp>
        <p:nvSpPr>
          <p:cNvPr id="1427461" name="Rectangle 5"/>
          <p:cNvSpPr>
            <a:spLocks noGrp="1" noChangeArrowheads="1"/>
          </p:cNvSpPr>
          <p:nvPr>
            <p:ph type="ftr" sz="quarter" idx="3"/>
          </p:nvPr>
        </p:nvSpPr>
        <p:spPr bwMode="auto">
          <a:xfrm>
            <a:off x="827088" y="6597652"/>
            <a:ext cx="1439862" cy="1889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lnSpc>
                <a:spcPct val="100000"/>
              </a:lnSpc>
              <a:buClrTx/>
              <a:defRPr sz="1000" b="0">
                <a:solidFill>
                  <a:schemeClr val="bg1"/>
                </a:solidFill>
                <a:latin typeface="+mn-lt"/>
              </a:defRPr>
            </a:lvl1pPr>
          </a:lstStyle>
          <a:p>
            <a:pPr>
              <a:defRPr/>
            </a:pPr>
            <a:r>
              <a:rPr lang="en-US" dirty="0"/>
              <a:t>Copyright CAST 2011   </a:t>
            </a:r>
          </a:p>
        </p:txBody>
      </p:sp>
      <p:sp>
        <p:nvSpPr>
          <p:cNvPr id="1427462" name="Rectangle 6"/>
          <p:cNvSpPr>
            <a:spLocks noGrp="1" noChangeArrowheads="1"/>
          </p:cNvSpPr>
          <p:nvPr>
            <p:ph type="dt" sz="half" idx="2"/>
          </p:nvPr>
        </p:nvSpPr>
        <p:spPr bwMode="auto">
          <a:xfrm>
            <a:off x="2466976" y="6597652"/>
            <a:ext cx="1482725" cy="1889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lnSpc>
                <a:spcPct val="100000"/>
              </a:lnSpc>
              <a:buClrTx/>
              <a:defRPr sz="1000" b="0">
                <a:solidFill>
                  <a:schemeClr val="bg1"/>
                </a:solidFill>
                <a:latin typeface="+mn-lt"/>
              </a:defRPr>
            </a:lvl1pPr>
          </a:lstStyle>
          <a:p>
            <a:pPr>
              <a:defRPr/>
            </a:pPr>
            <a:endParaRPr lang="en-US" dirty="0">
              <a:solidFill>
                <a:srgbClr val="FFFFFF"/>
              </a:solidFill>
              <a:cs typeface="+mn-cs"/>
            </a:endParaRPr>
          </a:p>
        </p:txBody>
      </p:sp>
      <p:sp>
        <p:nvSpPr>
          <p:cNvPr id="2053" name="Rectangle 7"/>
          <p:cNvSpPr>
            <a:spLocks noGrp="1" noChangeArrowheads="1"/>
          </p:cNvSpPr>
          <p:nvPr>
            <p:ph type="title"/>
          </p:nvPr>
        </p:nvSpPr>
        <p:spPr bwMode="auto">
          <a:xfrm>
            <a:off x="806451" y="404813"/>
            <a:ext cx="8086725" cy="431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pic>
        <p:nvPicPr>
          <p:cNvPr id="2054" name="Picture 17"/>
          <p:cNvPicPr>
            <a:picLocks noChangeAspect="1" noChangeArrowheads="1"/>
          </p:cNvPicPr>
          <p:nvPr/>
        </p:nvPicPr>
        <p:blipFill>
          <a:blip r:embed="rId15" cstate="print"/>
          <a:srcRect/>
          <a:stretch>
            <a:fillRect/>
          </a:stretch>
        </p:blipFill>
        <p:spPr bwMode="auto">
          <a:xfrm>
            <a:off x="0" y="2"/>
            <a:ext cx="9144000" cy="1274763"/>
          </a:xfrm>
          <a:prstGeom prst="rect">
            <a:avLst/>
          </a:prstGeom>
          <a:noFill/>
          <a:ln w="19050" algn="ctr">
            <a:noFill/>
            <a:miter lim="800000"/>
            <a:headEnd/>
            <a:tailEnd/>
          </a:ln>
        </p:spPr>
      </p:pic>
      <p:pic>
        <p:nvPicPr>
          <p:cNvPr id="2055" name="Picture 19"/>
          <p:cNvPicPr>
            <a:picLocks noChangeAspect="1" noChangeArrowheads="1"/>
          </p:cNvPicPr>
          <p:nvPr/>
        </p:nvPicPr>
        <p:blipFill>
          <a:blip r:embed="rId16" cstate="print"/>
          <a:srcRect/>
          <a:stretch>
            <a:fillRect/>
          </a:stretch>
        </p:blipFill>
        <p:spPr bwMode="auto">
          <a:xfrm>
            <a:off x="7050088" y="63500"/>
            <a:ext cx="2062162" cy="369888"/>
          </a:xfrm>
          <a:prstGeom prst="rect">
            <a:avLst/>
          </a:prstGeom>
          <a:noFill/>
          <a:ln w="12700" algn="ctr">
            <a:noFill/>
            <a:miter lim="800000"/>
            <a:headEnd/>
            <a:tailEnd/>
          </a:ln>
        </p:spPr>
      </p:pic>
    </p:spTree>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Lst>
  <p:hf sldNum="0" hdr="0" ftr="0" dt="0"/>
  <p:txStyles>
    <p:titleStyle>
      <a:lvl1pPr algn="l" rtl="0" eaLnBrk="1" fontAlgn="base" hangingPunct="1">
        <a:spcBef>
          <a:spcPct val="0"/>
        </a:spcBef>
        <a:spcAft>
          <a:spcPct val="0"/>
        </a:spcAft>
        <a:defRPr sz="2000" b="1">
          <a:solidFill>
            <a:schemeClr val="tx1"/>
          </a:solidFill>
          <a:latin typeface="+mj-lt"/>
          <a:ea typeface="+mj-ea"/>
          <a:cs typeface="+mj-cs"/>
        </a:defRPr>
      </a:lvl1pPr>
      <a:lvl2pPr algn="l" rtl="0" eaLnBrk="1" fontAlgn="base" hangingPunct="1">
        <a:spcBef>
          <a:spcPct val="0"/>
        </a:spcBef>
        <a:spcAft>
          <a:spcPct val="0"/>
        </a:spcAft>
        <a:defRPr sz="2000" b="1">
          <a:solidFill>
            <a:schemeClr val="tx1"/>
          </a:solidFill>
          <a:latin typeface="Tahoma" pitchFamily="34" charset="0"/>
        </a:defRPr>
      </a:lvl2pPr>
      <a:lvl3pPr algn="l" rtl="0" eaLnBrk="1" fontAlgn="base" hangingPunct="1">
        <a:spcBef>
          <a:spcPct val="0"/>
        </a:spcBef>
        <a:spcAft>
          <a:spcPct val="0"/>
        </a:spcAft>
        <a:defRPr sz="2000" b="1">
          <a:solidFill>
            <a:schemeClr val="tx1"/>
          </a:solidFill>
          <a:latin typeface="Tahoma" pitchFamily="34" charset="0"/>
        </a:defRPr>
      </a:lvl3pPr>
      <a:lvl4pPr algn="l" rtl="0" eaLnBrk="1" fontAlgn="base" hangingPunct="1">
        <a:spcBef>
          <a:spcPct val="0"/>
        </a:spcBef>
        <a:spcAft>
          <a:spcPct val="0"/>
        </a:spcAft>
        <a:defRPr sz="2000" b="1">
          <a:solidFill>
            <a:schemeClr val="tx1"/>
          </a:solidFill>
          <a:latin typeface="Tahoma" pitchFamily="34" charset="0"/>
        </a:defRPr>
      </a:lvl4pPr>
      <a:lvl5pPr algn="l" rtl="0" eaLnBrk="1" fontAlgn="base" hangingPunct="1">
        <a:spcBef>
          <a:spcPct val="0"/>
        </a:spcBef>
        <a:spcAft>
          <a:spcPct val="0"/>
        </a:spcAft>
        <a:defRPr sz="2000" b="1">
          <a:solidFill>
            <a:schemeClr val="tx1"/>
          </a:solidFill>
          <a:latin typeface="Tahoma" pitchFamily="34" charset="0"/>
        </a:defRPr>
      </a:lvl5pPr>
      <a:lvl6pPr marL="457200" algn="l" rtl="0" eaLnBrk="1" fontAlgn="base" hangingPunct="1">
        <a:spcBef>
          <a:spcPct val="0"/>
        </a:spcBef>
        <a:spcAft>
          <a:spcPct val="0"/>
        </a:spcAft>
        <a:defRPr sz="2000" b="1">
          <a:solidFill>
            <a:schemeClr val="tx1"/>
          </a:solidFill>
          <a:latin typeface="Tahoma" pitchFamily="34" charset="0"/>
        </a:defRPr>
      </a:lvl6pPr>
      <a:lvl7pPr marL="914400" algn="l" rtl="0" eaLnBrk="1" fontAlgn="base" hangingPunct="1">
        <a:spcBef>
          <a:spcPct val="0"/>
        </a:spcBef>
        <a:spcAft>
          <a:spcPct val="0"/>
        </a:spcAft>
        <a:defRPr sz="2000" b="1">
          <a:solidFill>
            <a:schemeClr val="tx1"/>
          </a:solidFill>
          <a:latin typeface="Tahoma" pitchFamily="34" charset="0"/>
        </a:defRPr>
      </a:lvl7pPr>
      <a:lvl8pPr marL="1371600" algn="l" rtl="0" eaLnBrk="1" fontAlgn="base" hangingPunct="1">
        <a:spcBef>
          <a:spcPct val="0"/>
        </a:spcBef>
        <a:spcAft>
          <a:spcPct val="0"/>
        </a:spcAft>
        <a:defRPr sz="2000" b="1">
          <a:solidFill>
            <a:schemeClr val="tx1"/>
          </a:solidFill>
          <a:latin typeface="Tahoma" pitchFamily="34" charset="0"/>
        </a:defRPr>
      </a:lvl8pPr>
      <a:lvl9pPr marL="1828800" algn="l" rtl="0" eaLnBrk="1" fontAlgn="base" hangingPunct="1">
        <a:spcBef>
          <a:spcPct val="0"/>
        </a:spcBef>
        <a:spcAft>
          <a:spcPct val="0"/>
        </a:spcAft>
        <a:defRPr sz="2000" b="1">
          <a:solidFill>
            <a:schemeClr val="tx1"/>
          </a:solidFill>
          <a:latin typeface="Tahoma" pitchFamily="34" charset="0"/>
        </a:defRPr>
      </a:lvl9pPr>
    </p:titleStyle>
    <p:bodyStyle>
      <a:lvl1pPr marL="342900" indent="-342900" algn="l" rtl="0" eaLnBrk="1" fontAlgn="base" hangingPunct="1">
        <a:spcBef>
          <a:spcPct val="50000"/>
        </a:spcBef>
        <a:spcAft>
          <a:spcPct val="0"/>
        </a:spcAft>
        <a:buClr>
          <a:srgbClr val="9C9B8E"/>
        </a:buClr>
        <a:buSzPct val="80000"/>
        <a:buFont typeface="Wingdings" pitchFamily="2" charset="2"/>
        <a:buChar char="n"/>
        <a:defRPr b="1">
          <a:solidFill>
            <a:schemeClr val="tx1"/>
          </a:solidFill>
          <a:latin typeface="+mn-lt"/>
          <a:ea typeface="+mn-ea"/>
          <a:cs typeface="+mn-cs"/>
        </a:defRPr>
      </a:lvl1pPr>
      <a:lvl2pPr marL="742950" indent="-285750" algn="l" rtl="0" eaLnBrk="1" fontAlgn="base" hangingPunct="1">
        <a:spcBef>
          <a:spcPct val="50000"/>
        </a:spcBef>
        <a:spcAft>
          <a:spcPct val="0"/>
        </a:spcAft>
        <a:buClr>
          <a:srgbClr val="C7D2DB"/>
        </a:buClr>
        <a:buSzPct val="80000"/>
        <a:buFont typeface="Wingdings 3" pitchFamily="18" charset="2"/>
        <a:buChar char="y"/>
        <a:defRPr sz="1600" i="1">
          <a:solidFill>
            <a:schemeClr val="tx1"/>
          </a:solidFill>
          <a:latin typeface="+mn-lt"/>
        </a:defRPr>
      </a:lvl2pPr>
      <a:lvl3pPr marL="1143000" indent="-228600" algn="l" rtl="0" eaLnBrk="1" fontAlgn="base" hangingPunct="1">
        <a:spcBef>
          <a:spcPct val="50000"/>
        </a:spcBef>
        <a:spcAft>
          <a:spcPct val="0"/>
        </a:spcAft>
        <a:buClr>
          <a:schemeClr val="tx1"/>
        </a:buClr>
        <a:buSzPct val="75000"/>
        <a:buFont typeface="Wingdings 2" pitchFamily="18" charset="2"/>
        <a:buChar char="¿"/>
        <a:defRPr sz="1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427458" name="Picture 2" descr="Suite_2007_bis"/>
          <p:cNvPicPr>
            <a:picLocks noChangeAspect="1" noChangeArrowheads="1"/>
          </p:cNvPicPr>
          <p:nvPr/>
        </p:nvPicPr>
        <p:blipFill>
          <a:blip r:embed="rId13" cstate="print"/>
          <a:srcRect/>
          <a:stretch>
            <a:fillRect/>
          </a:stretch>
        </p:blipFill>
        <p:spPr bwMode="auto">
          <a:xfrm>
            <a:off x="0" y="0"/>
            <a:ext cx="9144000" cy="6858000"/>
          </a:xfrm>
          <a:prstGeom prst="rect">
            <a:avLst/>
          </a:prstGeom>
          <a:noFill/>
        </p:spPr>
      </p:pic>
      <p:sp>
        <p:nvSpPr>
          <p:cNvPr id="1427459" name="Rectangle 3"/>
          <p:cNvSpPr>
            <a:spLocks noGrp="1" noChangeArrowheads="1"/>
          </p:cNvSpPr>
          <p:nvPr>
            <p:ph type="body" idx="1"/>
          </p:nvPr>
        </p:nvSpPr>
        <p:spPr bwMode="auto">
          <a:xfrm>
            <a:off x="806450" y="1052513"/>
            <a:ext cx="8105775" cy="5256212"/>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p:txBody>
      </p:sp>
      <p:sp>
        <p:nvSpPr>
          <p:cNvPr id="1427460" name="Rectangle 4"/>
          <p:cNvSpPr>
            <a:spLocks noGrp="1" noChangeArrowheads="1"/>
          </p:cNvSpPr>
          <p:nvPr>
            <p:ph type="sldNum" sz="quarter" idx="4"/>
          </p:nvPr>
        </p:nvSpPr>
        <p:spPr bwMode="auto">
          <a:xfrm>
            <a:off x="4183064" y="6597652"/>
            <a:ext cx="1150937" cy="1889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nSpc>
                <a:spcPct val="100000"/>
              </a:lnSpc>
              <a:buClrTx/>
              <a:defRPr sz="1000"/>
            </a:lvl1pPr>
          </a:lstStyle>
          <a:p>
            <a:pPr algn="ctr"/>
            <a:fld id="{14A76814-6E8B-4952-AA39-582798ED9F4C}" type="slidenum">
              <a:rPr lang="en-US" smtClean="0">
                <a:solidFill>
                  <a:srgbClr val="FFFFFF"/>
                </a:solidFill>
                <a:latin typeface="Arial" pitchFamily="34" charset="0"/>
                <a:cs typeface="+mn-cs"/>
              </a:rPr>
              <a:pPr algn="ctr"/>
              <a:t>‹#›</a:t>
            </a:fld>
            <a:endParaRPr lang="en-US" dirty="0">
              <a:solidFill>
                <a:srgbClr val="FFFFFF"/>
              </a:solidFill>
              <a:latin typeface="Arial" pitchFamily="34" charset="0"/>
              <a:cs typeface="+mn-cs"/>
            </a:endParaRPr>
          </a:p>
        </p:txBody>
      </p:sp>
      <p:sp>
        <p:nvSpPr>
          <p:cNvPr id="1427461" name="Rectangle 5"/>
          <p:cNvSpPr>
            <a:spLocks noGrp="1" noChangeArrowheads="1"/>
          </p:cNvSpPr>
          <p:nvPr>
            <p:ph type="ftr" sz="quarter" idx="3"/>
          </p:nvPr>
        </p:nvSpPr>
        <p:spPr bwMode="auto">
          <a:xfrm>
            <a:off x="827088" y="6597652"/>
            <a:ext cx="1439862" cy="1889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lnSpc>
                <a:spcPct val="100000"/>
              </a:lnSpc>
              <a:buClrTx/>
              <a:defRPr sz="1000"/>
            </a:lvl1pPr>
          </a:lstStyle>
          <a:p>
            <a:r>
              <a:rPr lang="en-US" dirty="0">
                <a:solidFill>
                  <a:srgbClr val="FFFFFF"/>
                </a:solidFill>
                <a:latin typeface="Arial" pitchFamily="34" charset="0"/>
                <a:cs typeface="+mn-cs"/>
              </a:rPr>
              <a:t>Copyright CAST 2011   </a:t>
            </a:r>
          </a:p>
        </p:txBody>
      </p:sp>
      <p:sp>
        <p:nvSpPr>
          <p:cNvPr id="1427462" name="Rectangle 6"/>
          <p:cNvSpPr>
            <a:spLocks noGrp="1" noChangeArrowheads="1"/>
          </p:cNvSpPr>
          <p:nvPr>
            <p:ph type="dt" sz="half" idx="2"/>
          </p:nvPr>
        </p:nvSpPr>
        <p:spPr bwMode="auto">
          <a:xfrm>
            <a:off x="2466976" y="6597652"/>
            <a:ext cx="1482725" cy="1889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lnSpc>
                <a:spcPct val="100000"/>
              </a:lnSpc>
              <a:buClrTx/>
              <a:defRPr sz="1000"/>
            </a:lvl1pPr>
          </a:lstStyle>
          <a:p>
            <a:endParaRPr lang="en-US" dirty="0">
              <a:solidFill>
                <a:srgbClr val="FFFFFF"/>
              </a:solidFill>
              <a:latin typeface="Arial" pitchFamily="34" charset="0"/>
              <a:cs typeface="+mn-cs"/>
            </a:endParaRPr>
          </a:p>
        </p:txBody>
      </p:sp>
      <p:sp>
        <p:nvSpPr>
          <p:cNvPr id="1427463" name="Rectangle 7"/>
          <p:cNvSpPr>
            <a:spLocks noGrp="1" noChangeArrowheads="1"/>
          </p:cNvSpPr>
          <p:nvPr>
            <p:ph type="title"/>
          </p:nvPr>
        </p:nvSpPr>
        <p:spPr bwMode="auto">
          <a:xfrm>
            <a:off x="806451" y="404813"/>
            <a:ext cx="8086725" cy="4318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Tree>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Lst>
  <p:hf sldNum="0" hdr="0" ftr="0" dt="0"/>
  <p:txStyles>
    <p:titleStyle>
      <a:lvl1pPr algn="l" rtl="0" eaLnBrk="1" fontAlgn="base" hangingPunct="1">
        <a:spcBef>
          <a:spcPct val="0"/>
        </a:spcBef>
        <a:spcAft>
          <a:spcPct val="0"/>
        </a:spcAft>
        <a:defRPr sz="2400" b="1">
          <a:solidFill>
            <a:schemeClr val="tx1"/>
          </a:solidFill>
          <a:latin typeface="+mj-lt"/>
          <a:ea typeface="+mj-ea"/>
          <a:cs typeface="+mj-cs"/>
        </a:defRPr>
      </a:lvl1pPr>
      <a:lvl2pPr algn="l" rtl="0" eaLnBrk="1" fontAlgn="base" hangingPunct="1">
        <a:spcBef>
          <a:spcPct val="0"/>
        </a:spcBef>
        <a:spcAft>
          <a:spcPct val="0"/>
        </a:spcAft>
        <a:defRPr sz="2400" b="1">
          <a:solidFill>
            <a:schemeClr val="tx1"/>
          </a:solidFill>
          <a:latin typeface="Tahoma" pitchFamily="34" charset="0"/>
        </a:defRPr>
      </a:lvl2pPr>
      <a:lvl3pPr algn="l" rtl="0" eaLnBrk="1" fontAlgn="base" hangingPunct="1">
        <a:spcBef>
          <a:spcPct val="0"/>
        </a:spcBef>
        <a:spcAft>
          <a:spcPct val="0"/>
        </a:spcAft>
        <a:defRPr sz="2400" b="1">
          <a:solidFill>
            <a:schemeClr val="tx1"/>
          </a:solidFill>
          <a:latin typeface="Tahoma" pitchFamily="34" charset="0"/>
        </a:defRPr>
      </a:lvl3pPr>
      <a:lvl4pPr algn="l" rtl="0" eaLnBrk="1" fontAlgn="base" hangingPunct="1">
        <a:spcBef>
          <a:spcPct val="0"/>
        </a:spcBef>
        <a:spcAft>
          <a:spcPct val="0"/>
        </a:spcAft>
        <a:defRPr sz="2400" b="1">
          <a:solidFill>
            <a:schemeClr val="tx1"/>
          </a:solidFill>
          <a:latin typeface="Tahoma" pitchFamily="34" charset="0"/>
        </a:defRPr>
      </a:lvl4pPr>
      <a:lvl5pPr algn="l" rtl="0" eaLnBrk="1" fontAlgn="base" hangingPunct="1">
        <a:spcBef>
          <a:spcPct val="0"/>
        </a:spcBef>
        <a:spcAft>
          <a:spcPct val="0"/>
        </a:spcAft>
        <a:defRPr sz="2400" b="1">
          <a:solidFill>
            <a:schemeClr val="tx1"/>
          </a:solidFill>
          <a:latin typeface="Tahoma" pitchFamily="34" charset="0"/>
        </a:defRPr>
      </a:lvl5pPr>
      <a:lvl6pPr marL="457200" algn="l" rtl="0" eaLnBrk="1" fontAlgn="base" hangingPunct="1">
        <a:spcBef>
          <a:spcPct val="0"/>
        </a:spcBef>
        <a:spcAft>
          <a:spcPct val="0"/>
        </a:spcAft>
        <a:defRPr sz="2400" b="1">
          <a:solidFill>
            <a:schemeClr val="tx1"/>
          </a:solidFill>
          <a:latin typeface="Tahoma" pitchFamily="34" charset="0"/>
        </a:defRPr>
      </a:lvl6pPr>
      <a:lvl7pPr marL="914400" algn="l" rtl="0" eaLnBrk="1" fontAlgn="base" hangingPunct="1">
        <a:spcBef>
          <a:spcPct val="0"/>
        </a:spcBef>
        <a:spcAft>
          <a:spcPct val="0"/>
        </a:spcAft>
        <a:defRPr sz="2400" b="1">
          <a:solidFill>
            <a:schemeClr val="tx1"/>
          </a:solidFill>
          <a:latin typeface="Tahoma" pitchFamily="34" charset="0"/>
        </a:defRPr>
      </a:lvl7pPr>
      <a:lvl8pPr marL="1371600" algn="l" rtl="0" eaLnBrk="1" fontAlgn="base" hangingPunct="1">
        <a:spcBef>
          <a:spcPct val="0"/>
        </a:spcBef>
        <a:spcAft>
          <a:spcPct val="0"/>
        </a:spcAft>
        <a:defRPr sz="2400" b="1">
          <a:solidFill>
            <a:schemeClr val="tx1"/>
          </a:solidFill>
          <a:latin typeface="Tahoma" pitchFamily="34" charset="0"/>
        </a:defRPr>
      </a:lvl8pPr>
      <a:lvl9pPr marL="1828800" algn="l" rtl="0" eaLnBrk="1" fontAlgn="base" hangingPunct="1">
        <a:spcBef>
          <a:spcPct val="0"/>
        </a:spcBef>
        <a:spcAft>
          <a:spcPct val="0"/>
        </a:spcAft>
        <a:defRPr sz="2400" b="1">
          <a:solidFill>
            <a:schemeClr val="tx1"/>
          </a:solidFill>
          <a:latin typeface="Tahoma" pitchFamily="34" charset="0"/>
        </a:defRPr>
      </a:lvl9pPr>
    </p:titleStyle>
    <p:bodyStyle>
      <a:lvl1pPr marL="342900" indent="-342900" algn="l" rtl="0" eaLnBrk="1" fontAlgn="base" hangingPunct="1">
        <a:spcBef>
          <a:spcPct val="20000"/>
        </a:spcBef>
        <a:spcAft>
          <a:spcPct val="0"/>
        </a:spcAft>
        <a:buClr>
          <a:srgbClr val="9C9B8E"/>
        </a:buClr>
        <a:buSzPct val="80000"/>
        <a:buFont typeface="Wingdings" pitchFamily="2" charset="2"/>
        <a:buChar char="n"/>
        <a:defRPr sz="2000" b="1">
          <a:solidFill>
            <a:schemeClr val="tx1"/>
          </a:solidFill>
          <a:latin typeface="+mn-lt"/>
          <a:ea typeface="+mn-ea"/>
          <a:cs typeface="+mn-cs"/>
        </a:defRPr>
      </a:lvl1pPr>
      <a:lvl2pPr marL="742950" indent="-285750" algn="l" rtl="0" eaLnBrk="1" fontAlgn="base" hangingPunct="1">
        <a:spcBef>
          <a:spcPct val="20000"/>
        </a:spcBef>
        <a:spcAft>
          <a:spcPct val="0"/>
        </a:spcAft>
        <a:buClr>
          <a:srgbClr val="C7D2DB"/>
        </a:buClr>
        <a:buSzPct val="80000"/>
        <a:buFont typeface="Wingdings 3" pitchFamily="18" charset="2"/>
        <a:buChar char="y"/>
        <a:defRPr i="1">
          <a:solidFill>
            <a:schemeClr val="tx1"/>
          </a:solidFill>
          <a:latin typeface="+mn-lt"/>
        </a:defRPr>
      </a:lvl2pPr>
      <a:lvl3pPr marL="1143000" indent="-228600" algn="l" rtl="0" eaLnBrk="1" fontAlgn="base" hangingPunct="1">
        <a:spcBef>
          <a:spcPct val="20000"/>
        </a:spcBef>
        <a:spcAft>
          <a:spcPct val="0"/>
        </a:spcAft>
        <a:buClr>
          <a:schemeClr val="tx1"/>
        </a:buClr>
        <a:buSzPct val="75000"/>
        <a:buFont typeface="Wingdings 2" pitchFamily="18" charset="2"/>
        <a:buChar char="¿"/>
        <a:defRPr sz="16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bwMode="gray">
      <p:bgPr>
        <a:solidFill>
          <a:srgbClr val="FFFFFF"/>
        </a:solidFill>
        <a:effectLst/>
      </p:bgPr>
    </p:bg>
    <p:spTree>
      <p:nvGrpSpPr>
        <p:cNvPr id="1" name=""/>
        <p:cNvGrpSpPr/>
        <p:nvPr/>
      </p:nvGrpSpPr>
      <p:grpSpPr>
        <a:xfrm>
          <a:off x="0" y="0"/>
          <a:ext cx="0" cy="0"/>
          <a:chOff x="0" y="0"/>
          <a:chExt cx="0" cy="0"/>
        </a:xfrm>
      </p:grpSpPr>
      <p:sp>
        <p:nvSpPr>
          <p:cNvPr id="17" name="Rectangle 33"/>
          <p:cNvSpPr>
            <a:spLocks noChangeArrowheads="1"/>
          </p:cNvSpPr>
          <p:nvPr/>
        </p:nvSpPr>
        <p:spPr bwMode="auto">
          <a:xfrm>
            <a:off x="325755" y="6516077"/>
            <a:ext cx="1121392" cy="228600"/>
          </a:xfrm>
          <a:prstGeom prst="rect">
            <a:avLst/>
          </a:prstGeom>
          <a:noFill/>
          <a:ln w="9525">
            <a:noFill/>
            <a:miter lim="800000"/>
            <a:headEnd/>
            <a:tailEnd/>
          </a:ln>
          <a:effectLst/>
        </p:spPr>
        <p:txBody>
          <a:bodyPr wrap="none" lIns="0" tIns="0" rIns="0" bIns="0" anchor="ctr"/>
          <a:lstStyle/>
          <a:p>
            <a:pPr eaLnBrk="0" hangingPunct="0">
              <a:defRPr/>
            </a:pPr>
            <a:r>
              <a:rPr lang="en-US" sz="1000" dirty="0">
                <a:solidFill>
                  <a:srgbClr val="000000">
                    <a:lumMod val="65000"/>
                    <a:lumOff val="35000"/>
                  </a:srgbClr>
                </a:solidFill>
                <a:latin typeface="Arial"/>
                <a:cs typeface="Arial" pitchFamily="34" charset="0"/>
              </a:rPr>
              <a:t>CAST Confidential</a:t>
            </a:r>
          </a:p>
        </p:txBody>
      </p:sp>
      <p:pic>
        <p:nvPicPr>
          <p:cNvPr id="18" name="Picture 17" descr="CAST_grey_100_bl.jpg"/>
          <p:cNvPicPr>
            <a:picLocks noChangeAspect="1"/>
          </p:cNvPicPr>
          <p:nvPr/>
        </p:nvPicPr>
        <p:blipFill>
          <a:blip r:embed="rId10" cstate="screen"/>
          <a:srcRect b="42816"/>
          <a:stretch>
            <a:fillRect/>
          </a:stretch>
        </p:blipFill>
        <p:spPr>
          <a:xfrm>
            <a:off x="7008258" y="6501313"/>
            <a:ext cx="1828800" cy="203541"/>
          </a:xfrm>
          <a:prstGeom prst="rect">
            <a:avLst/>
          </a:prstGeom>
        </p:spPr>
      </p:pic>
      <p:sp>
        <p:nvSpPr>
          <p:cNvPr id="199682" name="Rectangle 2"/>
          <p:cNvSpPr>
            <a:spLocks noGrp="1" noChangeArrowheads="1"/>
          </p:cNvSpPr>
          <p:nvPr>
            <p:ph type="title"/>
          </p:nvPr>
        </p:nvSpPr>
        <p:spPr bwMode="auto">
          <a:xfrm>
            <a:off x="320040" y="237738"/>
            <a:ext cx="8503920" cy="378565"/>
          </a:xfrm>
          <a:prstGeom prst="rect">
            <a:avLst/>
          </a:prstGeom>
          <a:noFill/>
          <a:ln w="9525">
            <a:noFill/>
            <a:miter lim="800000"/>
            <a:headEnd/>
            <a:tailEnd/>
          </a:ln>
          <a:effectLst/>
        </p:spPr>
        <p:txBody>
          <a:bodyPr vert="horz" wrap="square" lIns="45720" tIns="45720" rIns="45720" bIns="0" numCol="1" anchor="b" anchorCtr="0" compatLnSpc="1">
            <a:prstTxWarp prst="textNoShape">
              <a:avLst/>
            </a:prstTxWarp>
            <a:spAutoFit/>
          </a:bodyPr>
          <a:lstStyle/>
          <a:p>
            <a:pPr lvl="0"/>
            <a:r>
              <a:rPr lang="en-US"/>
              <a:t>Click to edit Master title style</a:t>
            </a:r>
            <a:endParaRPr lang="en-US" dirty="0"/>
          </a:p>
        </p:txBody>
      </p:sp>
      <p:sp>
        <p:nvSpPr>
          <p:cNvPr id="199684" name="Rectangle 4"/>
          <p:cNvSpPr>
            <a:spLocks noGrp="1" noChangeArrowheads="1"/>
          </p:cNvSpPr>
          <p:nvPr>
            <p:ph type="sldNum" sz="quarter" idx="4"/>
          </p:nvPr>
        </p:nvSpPr>
        <p:spPr bwMode="auto">
          <a:xfrm>
            <a:off x="3954960" y="6516077"/>
            <a:ext cx="50165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spcBef>
                <a:spcPct val="20000"/>
              </a:spcBef>
              <a:buClr>
                <a:schemeClr val="tx1"/>
              </a:buClr>
              <a:buSzPct val="50000"/>
              <a:buFont typeface="Wingdings" pitchFamily="2" charset="2"/>
              <a:buNone/>
              <a:defRPr sz="1000" b="0">
                <a:solidFill>
                  <a:schemeClr val="tx2">
                    <a:lumMod val="65000"/>
                    <a:lumOff val="35000"/>
                  </a:schemeClr>
                </a:solidFill>
                <a:effectLst/>
                <a:latin typeface="+mn-lt"/>
              </a:defRPr>
            </a:lvl1pPr>
          </a:lstStyle>
          <a:p>
            <a:pPr>
              <a:buClr>
                <a:prstClr val="black"/>
              </a:buClr>
            </a:pPr>
            <a:fld id="{8022235C-F2BB-49F2-A307-DAF5D2C4A06C}" type="slidenum">
              <a:rPr lang="en-US" smtClean="0">
                <a:solidFill>
                  <a:srgbClr val="000000">
                    <a:lumMod val="65000"/>
                    <a:lumOff val="35000"/>
                  </a:srgbClr>
                </a:solidFill>
                <a:cs typeface="+mn-cs"/>
              </a:rPr>
              <a:pPr>
                <a:buClr>
                  <a:prstClr val="black"/>
                </a:buClr>
              </a:pPr>
              <a:t>‹#›</a:t>
            </a:fld>
            <a:endParaRPr lang="en-US" dirty="0">
              <a:solidFill>
                <a:srgbClr val="000000">
                  <a:lumMod val="65000"/>
                  <a:lumOff val="35000"/>
                </a:srgbClr>
              </a:solidFill>
              <a:cs typeface="+mn-cs"/>
            </a:endParaRPr>
          </a:p>
        </p:txBody>
      </p:sp>
      <p:sp>
        <p:nvSpPr>
          <p:cNvPr id="6" name="Text Placeholder 5"/>
          <p:cNvSpPr>
            <a:spLocks noGrp="1"/>
          </p:cNvSpPr>
          <p:nvPr>
            <p:ph type="body" idx="1"/>
          </p:nvPr>
        </p:nvSpPr>
        <p:spPr>
          <a:xfrm>
            <a:off x="325755" y="907125"/>
            <a:ext cx="8503920" cy="1867178"/>
          </a:xfrm>
          <a:prstGeom prst="rect">
            <a:avLst/>
          </a:prstGeom>
        </p:spPr>
        <p:txBody>
          <a:bodyPr vert="horz" lIns="45720" tIns="45720" rIns="45720" bIns="4572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p:cNvSpPr/>
          <p:nvPr/>
        </p:nvSpPr>
        <p:spPr bwMode="auto">
          <a:xfrm>
            <a:off x="319701" y="644215"/>
            <a:ext cx="8503920" cy="0"/>
          </a:xfrm>
          <a:custGeom>
            <a:avLst/>
            <a:gdLst>
              <a:gd name="connsiteX0" fmla="*/ 0 w 8498047"/>
              <a:gd name="connsiteY0" fmla="*/ 0 h 0"/>
              <a:gd name="connsiteX1" fmla="*/ 8498047 w 8498047"/>
              <a:gd name="connsiteY1" fmla="*/ 0 h 0"/>
            </a:gdLst>
            <a:ahLst/>
            <a:cxnLst>
              <a:cxn ang="0">
                <a:pos x="connsiteX0" y="connsiteY0"/>
              </a:cxn>
              <a:cxn ang="0">
                <a:pos x="connsiteX1" y="connsiteY1"/>
              </a:cxn>
            </a:cxnLst>
            <a:rect l="l" t="t" r="r" b="b"/>
            <a:pathLst>
              <a:path w="8498047">
                <a:moveTo>
                  <a:pt x="0" y="0"/>
                </a:moveTo>
                <a:lnTo>
                  <a:pt x="8498047" y="0"/>
                </a:lnTo>
              </a:path>
            </a:pathLst>
          </a:custGeom>
          <a:noFill/>
          <a:ln w="6350">
            <a:solidFill>
              <a:schemeClr val="accent1"/>
            </a:solidFill>
          </a:ln>
        </p:spPr>
        <p:txBody>
          <a:bodyPr vert="horz" wrap="none" lIns="91440" tIns="45720" rIns="91440" bIns="45720" numCol="1" rtlCol="0" anchor="t" anchorCtr="0" compatLnSpc="1">
            <a:prstTxWarp prst="textNoShape">
              <a:avLst/>
            </a:prstTxWarp>
          </a:bodyPr>
          <a:lstStyle/>
          <a:p>
            <a:endParaRPr lang="en-US" sz="2400" dirty="0">
              <a:solidFill>
                <a:prstClr val="black"/>
              </a:solidFill>
              <a:latin typeface="Times New Roman" pitchFamily="18" charset="0"/>
              <a:cs typeface="+mn-cs"/>
            </a:endParaRPr>
          </a:p>
        </p:txBody>
      </p:sp>
      <p:sp>
        <p:nvSpPr>
          <p:cNvPr id="10" name="Rectangle 9"/>
          <p:cNvSpPr/>
          <p:nvPr/>
        </p:nvSpPr>
        <p:spPr bwMode="auto">
          <a:xfrm>
            <a:off x="320040" y="6803410"/>
            <a:ext cx="8503920" cy="45719"/>
          </a:xfrm>
          <a:prstGeom prst="rect">
            <a:avLst/>
          </a:prstGeom>
          <a:solidFill>
            <a:schemeClr val="accent1"/>
          </a:solidFill>
          <a:ln>
            <a:solidFill>
              <a:schemeClr val="accent1"/>
            </a:solidFill>
          </a:ln>
        </p:spPr>
        <p:txBody>
          <a:bodyPr vert="horz" wrap="square" lIns="45720" tIns="45720" rIns="45720" bIns="45720" rtlCol="0" anchor="ctr">
            <a:noAutofit/>
          </a:bodyPr>
          <a:lstStyle/>
          <a:p>
            <a:pPr algn="ctr">
              <a:spcBef>
                <a:spcPts val="300"/>
              </a:spcBef>
              <a:spcAft>
                <a:spcPts val="400"/>
              </a:spcAft>
              <a:buClr>
                <a:srgbClr val="12223A">
                  <a:lumMod val="50000"/>
                </a:srgbClr>
              </a:buClr>
              <a:buFont typeface="Webdings" pitchFamily="18" charset="2"/>
              <a:buNone/>
            </a:pPr>
            <a:endParaRPr lang="en-US" sz="2200" dirty="0" err="1">
              <a:solidFill>
                <a:srgbClr val="000000">
                  <a:lumMod val="65000"/>
                  <a:lumOff val="35000"/>
                </a:srgbClr>
              </a:solidFill>
              <a:latin typeface="Arial"/>
              <a:cs typeface="Arial" pitchFamily="34" charset="0"/>
            </a:endParaRPr>
          </a:p>
        </p:txBody>
      </p:sp>
    </p:spTree>
    <p:extLst>
      <p:ext uri="{BB962C8B-B14F-4D97-AF65-F5344CB8AC3E}">
        <p14:creationId xmlns:p14="http://schemas.microsoft.com/office/powerpoint/2010/main" val="1543850687"/>
      </p:ext>
    </p:extLst>
  </p:cSld>
  <p:clrMap bg1="lt1" tx1="dk1" bg2="lt2" tx2="dk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10" r:id="rId6"/>
    <p:sldLayoutId id="2147483711" r:id="rId7"/>
    <p:sldLayoutId id="2147483712" r:id="rId8"/>
  </p:sldLayoutIdLst>
  <p:hf hdr="0" ftr="0" dt="0"/>
  <p:txStyles>
    <p:titleStyle>
      <a:lvl1pPr algn="l" rtl="0" eaLnBrk="1" fontAlgn="base" hangingPunct="1">
        <a:lnSpc>
          <a:spcPct val="90000"/>
        </a:lnSpc>
        <a:spcBef>
          <a:spcPct val="0"/>
        </a:spcBef>
        <a:spcAft>
          <a:spcPct val="0"/>
        </a:spcAft>
        <a:defRPr lang="en-US" sz="2400" b="1" dirty="0" smtClean="0">
          <a:solidFill>
            <a:schemeClr val="accent1"/>
          </a:solidFill>
          <a:latin typeface="Georgia" pitchFamily="18" charset="0"/>
          <a:ea typeface="+mj-ea"/>
          <a:cs typeface="Arial" pitchFamily="34" charset="0"/>
        </a:defRPr>
      </a:lvl1pPr>
      <a:lvl2pPr algn="l" rtl="0" eaLnBrk="1" fontAlgn="base" hangingPunct="1">
        <a:lnSpc>
          <a:spcPct val="90000"/>
        </a:lnSpc>
        <a:spcBef>
          <a:spcPct val="0"/>
        </a:spcBef>
        <a:spcAft>
          <a:spcPct val="0"/>
        </a:spcAft>
        <a:defRPr sz="2500" b="1">
          <a:solidFill>
            <a:srgbClr val="000000"/>
          </a:solidFill>
          <a:latin typeface="Arial" charset="0"/>
        </a:defRPr>
      </a:lvl2pPr>
      <a:lvl3pPr algn="l" rtl="0" eaLnBrk="1" fontAlgn="base" hangingPunct="1">
        <a:lnSpc>
          <a:spcPct val="90000"/>
        </a:lnSpc>
        <a:spcBef>
          <a:spcPct val="0"/>
        </a:spcBef>
        <a:spcAft>
          <a:spcPct val="0"/>
        </a:spcAft>
        <a:defRPr sz="2500" b="1">
          <a:solidFill>
            <a:srgbClr val="000000"/>
          </a:solidFill>
          <a:latin typeface="Arial" charset="0"/>
        </a:defRPr>
      </a:lvl3pPr>
      <a:lvl4pPr algn="l" rtl="0" eaLnBrk="1" fontAlgn="base" hangingPunct="1">
        <a:lnSpc>
          <a:spcPct val="90000"/>
        </a:lnSpc>
        <a:spcBef>
          <a:spcPct val="0"/>
        </a:spcBef>
        <a:spcAft>
          <a:spcPct val="0"/>
        </a:spcAft>
        <a:defRPr sz="2500" b="1">
          <a:solidFill>
            <a:srgbClr val="000000"/>
          </a:solidFill>
          <a:latin typeface="Arial" charset="0"/>
        </a:defRPr>
      </a:lvl4pPr>
      <a:lvl5pPr algn="l" rtl="0" eaLnBrk="1" fontAlgn="base" hangingPunct="1">
        <a:lnSpc>
          <a:spcPct val="90000"/>
        </a:lnSpc>
        <a:spcBef>
          <a:spcPct val="0"/>
        </a:spcBef>
        <a:spcAft>
          <a:spcPct val="0"/>
        </a:spcAft>
        <a:defRPr sz="2500" b="1">
          <a:solidFill>
            <a:srgbClr val="000000"/>
          </a:solidFill>
          <a:latin typeface="Arial" charset="0"/>
        </a:defRPr>
      </a:lvl5pPr>
      <a:lvl6pPr marL="457200" algn="l" rtl="0" eaLnBrk="1" fontAlgn="base" hangingPunct="1">
        <a:lnSpc>
          <a:spcPct val="90000"/>
        </a:lnSpc>
        <a:spcBef>
          <a:spcPct val="0"/>
        </a:spcBef>
        <a:spcAft>
          <a:spcPct val="0"/>
        </a:spcAft>
        <a:defRPr sz="2500" b="1">
          <a:solidFill>
            <a:srgbClr val="000000"/>
          </a:solidFill>
          <a:latin typeface="Arial" charset="0"/>
        </a:defRPr>
      </a:lvl6pPr>
      <a:lvl7pPr marL="914400" algn="l" rtl="0" eaLnBrk="1" fontAlgn="base" hangingPunct="1">
        <a:lnSpc>
          <a:spcPct val="90000"/>
        </a:lnSpc>
        <a:spcBef>
          <a:spcPct val="0"/>
        </a:spcBef>
        <a:spcAft>
          <a:spcPct val="0"/>
        </a:spcAft>
        <a:defRPr sz="2500" b="1">
          <a:solidFill>
            <a:srgbClr val="000000"/>
          </a:solidFill>
          <a:latin typeface="Arial" charset="0"/>
        </a:defRPr>
      </a:lvl7pPr>
      <a:lvl8pPr marL="1371600" algn="l" rtl="0" eaLnBrk="1" fontAlgn="base" hangingPunct="1">
        <a:lnSpc>
          <a:spcPct val="90000"/>
        </a:lnSpc>
        <a:spcBef>
          <a:spcPct val="0"/>
        </a:spcBef>
        <a:spcAft>
          <a:spcPct val="0"/>
        </a:spcAft>
        <a:defRPr sz="2500" b="1">
          <a:solidFill>
            <a:srgbClr val="000000"/>
          </a:solidFill>
          <a:latin typeface="Arial" charset="0"/>
        </a:defRPr>
      </a:lvl8pPr>
      <a:lvl9pPr marL="1828800" algn="l" rtl="0" eaLnBrk="1" fontAlgn="base" hangingPunct="1">
        <a:lnSpc>
          <a:spcPct val="90000"/>
        </a:lnSpc>
        <a:spcBef>
          <a:spcPct val="0"/>
        </a:spcBef>
        <a:spcAft>
          <a:spcPct val="0"/>
        </a:spcAft>
        <a:defRPr sz="2500" b="1">
          <a:solidFill>
            <a:srgbClr val="000000"/>
          </a:solidFill>
          <a:latin typeface="Arial" charset="0"/>
        </a:defRPr>
      </a:lvl9pPr>
    </p:titleStyle>
    <p:bodyStyle>
      <a:lvl1pPr marL="34290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defRPr lang="en-US" sz="2200" dirty="0" smtClean="0">
          <a:solidFill>
            <a:schemeClr val="tx2">
              <a:lumMod val="65000"/>
              <a:lumOff val="35000"/>
            </a:schemeClr>
          </a:solidFill>
          <a:latin typeface="+mn-lt"/>
          <a:ea typeface="+mn-ea"/>
          <a:cs typeface="Arial" pitchFamily="34" charset="0"/>
        </a:defRPr>
      </a:lvl1pPr>
      <a:lvl2pPr marL="646113" indent="-276225" algn="l" rtl="0" eaLnBrk="1" fontAlgn="base" hangingPunct="1">
        <a:lnSpc>
          <a:spcPct val="100000"/>
        </a:lnSpc>
        <a:spcBef>
          <a:spcPts val="300"/>
        </a:spcBef>
        <a:spcAft>
          <a:spcPts val="400"/>
        </a:spcAft>
        <a:buClr>
          <a:schemeClr val="tx2">
            <a:lumMod val="65000"/>
            <a:lumOff val="35000"/>
          </a:schemeClr>
        </a:buClr>
        <a:buSzPct val="95000"/>
        <a:buFont typeface="Arial" pitchFamily="34" charset="0"/>
        <a:buChar char="–"/>
        <a:defRPr lang="en-US" sz="2000" dirty="0" smtClean="0">
          <a:solidFill>
            <a:schemeClr val="tx2">
              <a:lumMod val="65000"/>
              <a:lumOff val="35000"/>
            </a:schemeClr>
          </a:solidFill>
          <a:latin typeface="+mn-lt"/>
          <a:cs typeface="Arial" pitchFamily="34" charset="0"/>
        </a:defRPr>
      </a:lvl2pPr>
      <a:lvl3pPr marL="906463" indent="-234950" algn="l" rtl="0" eaLnBrk="1" fontAlgn="base" hangingPunct="1">
        <a:lnSpc>
          <a:spcPct val="100000"/>
        </a:lnSpc>
        <a:spcBef>
          <a:spcPts val="300"/>
        </a:spcBef>
        <a:spcAft>
          <a:spcPts val="400"/>
        </a:spcAft>
        <a:buClr>
          <a:schemeClr val="tx2">
            <a:lumMod val="65000"/>
            <a:lumOff val="35000"/>
          </a:schemeClr>
        </a:buClr>
        <a:buSzPct val="80000"/>
        <a:buFont typeface="Arial" pitchFamily="34" charset="0"/>
        <a:buChar char="•"/>
        <a:defRPr lang="en-US" sz="1800" baseline="0" dirty="0" smtClean="0">
          <a:solidFill>
            <a:schemeClr val="tx2">
              <a:lumMod val="65000"/>
              <a:lumOff val="35000"/>
            </a:schemeClr>
          </a:solidFill>
          <a:latin typeface="+mn-lt"/>
          <a:cs typeface="Arial" pitchFamily="34" charset="0"/>
        </a:defRPr>
      </a:lvl3pPr>
      <a:lvl4pPr marL="1149350" indent="-234950" algn="l" rtl="0" eaLnBrk="1" fontAlgn="base" hangingPunct="1">
        <a:lnSpc>
          <a:spcPct val="100000"/>
        </a:lnSpc>
        <a:spcBef>
          <a:spcPts val="300"/>
        </a:spcBef>
        <a:spcAft>
          <a:spcPts val="400"/>
        </a:spcAft>
        <a:buClr>
          <a:schemeClr val="tx2">
            <a:lumMod val="65000"/>
            <a:lumOff val="35000"/>
          </a:schemeClr>
        </a:buClr>
        <a:buSzPct val="90000"/>
        <a:buFont typeface="Utsaah" pitchFamily="34" charset="0"/>
        <a:buChar char="&gt;"/>
        <a:defRPr lang="en-US" sz="1600" dirty="0" smtClean="0">
          <a:solidFill>
            <a:schemeClr val="tx2">
              <a:lumMod val="65000"/>
              <a:lumOff val="35000"/>
            </a:schemeClr>
          </a:solidFill>
          <a:latin typeface="+mn-lt"/>
          <a:cs typeface="Arial" pitchFamily="34" charset="0"/>
        </a:defRPr>
      </a:lvl4pPr>
      <a:lvl5pPr marL="1366838" marR="0" indent="-200025" algn="l" defTabSz="914400" rtl="0" eaLnBrk="1" fontAlgn="base" latinLnBrk="0" hangingPunct="1">
        <a:lnSpc>
          <a:spcPct val="100000"/>
        </a:lnSpc>
        <a:spcBef>
          <a:spcPts val="300"/>
        </a:spcBef>
        <a:spcAft>
          <a:spcPts val="400"/>
        </a:spcAft>
        <a:buClr>
          <a:schemeClr val="tx2">
            <a:lumMod val="65000"/>
            <a:lumOff val="35000"/>
          </a:schemeClr>
        </a:buClr>
        <a:buSzPct val="65000"/>
        <a:buFont typeface="Arial" pitchFamily="34" charset="0"/>
        <a:buChar char="•"/>
        <a:tabLst/>
        <a:defRPr lang="en-US" sz="1400" dirty="0" smtClean="0">
          <a:solidFill>
            <a:schemeClr val="tx2">
              <a:lumMod val="65000"/>
              <a:lumOff val="35000"/>
            </a:schemeClr>
          </a:solidFill>
          <a:latin typeface="+mn-lt"/>
          <a:cs typeface="Arial" pitchFamily="34" charset="0"/>
        </a:defRPr>
      </a:lvl5pPr>
      <a:lvl6pPr marL="1141413" indent="-227013" algn="l" rtl="0" eaLnBrk="1" fontAlgn="base" hangingPunct="1">
        <a:spcBef>
          <a:spcPct val="20000"/>
        </a:spcBef>
        <a:spcAft>
          <a:spcPct val="0"/>
        </a:spcAft>
        <a:buClr>
          <a:schemeClr val="tx2">
            <a:lumMod val="65000"/>
            <a:lumOff val="35000"/>
          </a:schemeClr>
        </a:buClr>
        <a:buSzPct val="75000"/>
        <a:buFont typeface="Wingdings" pitchFamily="2" charset="2"/>
        <a:buChar char="§"/>
        <a:defRPr sz="1400" baseline="0">
          <a:solidFill>
            <a:schemeClr val="tx2">
              <a:lumMod val="65000"/>
              <a:lumOff val="35000"/>
            </a:schemeClr>
          </a:solidFill>
          <a:latin typeface="+mn-lt"/>
        </a:defRPr>
      </a:lvl6pPr>
      <a:lvl7pPr marL="2570163" indent="-398463" algn="l" rtl="0" eaLnBrk="1" fontAlgn="base" hangingPunct="1">
        <a:spcBef>
          <a:spcPct val="20000"/>
        </a:spcBef>
        <a:spcAft>
          <a:spcPct val="0"/>
        </a:spcAft>
        <a:buClr>
          <a:srgbClr val="000000"/>
        </a:buClr>
        <a:buFont typeface="Symbol" pitchFamily="18" charset="2"/>
        <a:buChar char="-"/>
        <a:defRPr>
          <a:solidFill>
            <a:srgbClr val="000000"/>
          </a:solidFill>
          <a:latin typeface="+mn-lt"/>
        </a:defRPr>
      </a:lvl7pPr>
      <a:lvl8pPr marL="3027363" indent="-398463" algn="l" rtl="0" eaLnBrk="1" fontAlgn="base" hangingPunct="1">
        <a:spcBef>
          <a:spcPct val="20000"/>
        </a:spcBef>
        <a:spcAft>
          <a:spcPct val="0"/>
        </a:spcAft>
        <a:buClr>
          <a:srgbClr val="000000"/>
        </a:buClr>
        <a:buFont typeface="Symbol" pitchFamily="18" charset="2"/>
        <a:buChar char="-"/>
        <a:defRPr>
          <a:solidFill>
            <a:srgbClr val="000000"/>
          </a:solidFill>
          <a:latin typeface="+mn-lt"/>
        </a:defRPr>
      </a:lvl8pPr>
      <a:lvl9pPr marL="3484563" indent="-398463" algn="l" rtl="0" eaLnBrk="1" fontAlgn="base" hangingPunct="1">
        <a:spcBef>
          <a:spcPct val="20000"/>
        </a:spcBef>
        <a:spcAft>
          <a:spcPct val="0"/>
        </a:spcAft>
        <a:buClr>
          <a:srgbClr val="000000"/>
        </a:buClr>
        <a:buFont typeface="Symbol" pitchFamily="18" charset="2"/>
        <a:buChar char="-"/>
        <a:defRPr>
          <a:solidFill>
            <a:srgbClr val="0000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17" name="Rectangle 33"/>
          <p:cNvSpPr>
            <a:spLocks noChangeArrowheads="1"/>
          </p:cNvSpPr>
          <p:nvPr/>
        </p:nvSpPr>
        <p:spPr bwMode="auto">
          <a:xfrm>
            <a:off x="325755" y="6516077"/>
            <a:ext cx="1121392" cy="228600"/>
          </a:xfrm>
          <a:prstGeom prst="rect">
            <a:avLst/>
          </a:prstGeom>
          <a:noFill/>
          <a:ln w="9525">
            <a:noFill/>
            <a:miter lim="800000"/>
            <a:headEnd/>
            <a:tailEnd/>
          </a:ln>
          <a:effectLst/>
        </p:spPr>
        <p:txBody>
          <a:bodyPr wrap="none" lIns="0" tIns="0" rIns="0" bIns="0" anchor="ctr"/>
          <a:lstStyle/>
          <a:p>
            <a:pPr eaLnBrk="0" hangingPunct="0">
              <a:defRPr/>
            </a:pPr>
            <a:r>
              <a:rPr lang="en-US" sz="1000" dirty="0">
                <a:solidFill>
                  <a:srgbClr val="000000">
                    <a:lumMod val="65000"/>
                    <a:lumOff val="35000"/>
                  </a:srgbClr>
                </a:solidFill>
                <a:latin typeface="Arial"/>
                <a:cs typeface="Arial" pitchFamily="34" charset="0"/>
              </a:rPr>
              <a:t>CAST Confidential</a:t>
            </a:r>
          </a:p>
        </p:txBody>
      </p:sp>
      <p:pic>
        <p:nvPicPr>
          <p:cNvPr id="18" name="Picture 17" descr="CAST_grey_100_bl.jpg"/>
          <p:cNvPicPr>
            <a:picLocks noChangeAspect="1"/>
          </p:cNvPicPr>
          <p:nvPr/>
        </p:nvPicPr>
        <p:blipFill>
          <a:blip r:embed="rId9" cstate="print"/>
          <a:srcRect b="42816"/>
          <a:stretch>
            <a:fillRect/>
          </a:stretch>
        </p:blipFill>
        <p:spPr>
          <a:xfrm>
            <a:off x="7008258" y="6501311"/>
            <a:ext cx="1828800" cy="203541"/>
          </a:xfrm>
          <a:prstGeom prst="rect">
            <a:avLst/>
          </a:prstGeom>
        </p:spPr>
      </p:pic>
      <p:sp>
        <p:nvSpPr>
          <p:cNvPr id="199682" name="Rectangle 2"/>
          <p:cNvSpPr>
            <a:spLocks noGrp="1" noChangeArrowheads="1"/>
          </p:cNvSpPr>
          <p:nvPr>
            <p:ph type="title"/>
          </p:nvPr>
        </p:nvSpPr>
        <p:spPr bwMode="auto">
          <a:xfrm>
            <a:off x="320040" y="237736"/>
            <a:ext cx="8503920" cy="378565"/>
          </a:xfrm>
          <a:prstGeom prst="rect">
            <a:avLst/>
          </a:prstGeom>
          <a:noFill/>
          <a:ln w="9525">
            <a:noFill/>
            <a:miter lim="800000"/>
            <a:headEnd/>
            <a:tailEnd/>
          </a:ln>
          <a:effectLst/>
        </p:spPr>
        <p:txBody>
          <a:bodyPr vert="horz" wrap="square" lIns="45720" tIns="45720" rIns="45720" bIns="0" numCol="1" anchor="b" anchorCtr="0" compatLnSpc="1">
            <a:prstTxWarp prst="textNoShape">
              <a:avLst/>
            </a:prstTxWarp>
            <a:spAutoFit/>
          </a:bodyPr>
          <a:lstStyle/>
          <a:p>
            <a:pPr lvl="0"/>
            <a:r>
              <a:rPr lang="en-US"/>
              <a:t>Click to edit Master title style</a:t>
            </a:r>
            <a:endParaRPr lang="en-US" dirty="0"/>
          </a:p>
        </p:txBody>
      </p:sp>
      <p:sp>
        <p:nvSpPr>
          <p:cNvPr id="199684" name="Rectangle 4"/>
          <p:cNvSpPr>
            <a:spLocks noGrp="1" noChangeArrowheads="1"/>
          </p:cNvSpPr>
          <p:nvPr>
            <p:ph type="sldNum" sz="quarter" idx="4"/>
          </p:nvPr>
        </p:nvSpPr>
        <p:spPr bwMode="auto">
          <a:xfrm>
            <a:off x="3954959" y="6516077"/>
            <a:ext cx="50165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spcBef>
                <a:spcPct val="20000"/>
              </a:spcBef>
              <a:buClr>
                <a:schemeClr val="tx1"/>
              </a:buClr>
              <a:buSzPct val="50000"/>
              <a:buFont typeface="Wingdings" pitchFamily="2" charset="2"/>
              <a:buNone/>
              <a:defRPr sz="1000" b="0">
                <a:solidFill>
                  <a:schemeClr val="tx2">
                    <a:lumMod val="65000"/>
                    <a:lumOff val="35000"/>
                  </a:schemeClr>
                </a:solidFill>
                <a:effectLst/>
                <a:latin typeface="+mn-lt"/>
              </a:defRPr>
            </a:lvl1pPr>
          </a:lstStyle>
          <a:p>
            <a:pPr>
              <a:buClr>
                <a:prstClr val="black"/>
              </a:buClr>
            </a:pPr>
            <a:fld id="{8022235C-F2BB-49F2-A307-DAF5D2C4A06C}" type="slidenum">
              <a:rPr lang="en-US" smtClean="0">
                <a:solidFill>
                  <a:srgbClr val="000000">
                    <a:lumMod val="65000"/>
                    <a:lumOff val="35000"/>
                  </a:srgbClr>
                </a:solidFill>
                <a:cs typeface="+mn-cs"/>
              </a:rPr>
              <a:pPr>
                <a:buClr>
                  <a:prstClr val="black"/>
                </a:buClr>
              </a:pPr>
              <a:t>‹#›</a:t>
            </a:fld>
            <a:endParaRPr lang="en-US" dirty="0">
              <a:solidFill>
                <a:srgbClr val="000000">
                  <a:lumMod val="65000"/>
                  <a:lumOff val="35000"/>
                </a:srgbClr>
              </a:solidFill>
              <a:cs typeface="+mn-cs"/>
            </a:endParaRPr>
          </a:p>
        </p:txBody>
      </p:sp>
      <p:sp>
        <p:nvSpPr>
          <p:cNvPr id="6" name="Text Placeholder 5"/>
          <p:cNvSpPr>
            <a:spLocks noGrp="1"/>
          </p:cNvSpPr>
          <p:nvPr>
            <p:ph type="body" idx="1"/>
          </p:nvPr>
        </p:nvSpPr>
        <p:spPr>
          <a:xfrm>
            <a:off x="325755" y="907125"/>
            <a:ext cx="8503920" cy="1867178"/>
          </a:xfrm>
          <a:prstGeom prst="rect">
            <a:avLst/>
          </a:prstGeom>
        </p:spPr>
        <p:txBody>
          <a:bodyPr vert="horz" lIns="45720" tIns="45720" rIns="45720" bIns="4572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p:cNvSpPr/>
          <p:nvPr/>
        </p:nvSpPr>
        <p:spPr bwMode="auto">
          <a:xfrm>
            <a:off x="319701" y="644215"/>
            <a:ext cx="8503920" cy="0"/>
          </a:xfrm>
          <a:custGeom>
            <a:avLst/>
            <a:gdLst>
              <a:gd name="connsiteX0" fmla="*/ 0 w 8498047"/>
              <a:gd name="connsiteY0" fmla="*/ 0 h 0"/>
              <a:gd name="connsiteX1" fmla="*/ 8498047 w 8498047"/>
              <a:gd name="connsiteY1" fmla="*/ 0 h 0"/>
            </a:gdLst>
            <a:ahLst/>
            <a:cxnLst>
              <a:cxn ang="0">
                <a:pos x="connsiteX0" y="connsiteY0"/>
              </a:cxn>
              <a:cxn ang="0">
                <a:pos x="connsiteX1" y="connsiteY1"/>
              </a:cxn>
            </a:cxnLst>
            <a:rect l="l" t="t" r="r" b="b"/>
            <a:pathLst>
              <a:path w="8498047">
                <a:moveTo>
                  <a:pt x="0" y="0"/>
                </a:moveTo>
                <a:lnTo>
                  <a:pt x="8498047" y="0"/>
                </a:lnTo>
              </a:path>
            </a:pathLst>
          </a:custGeom>
          <a:noFill/>
          <a:ln w="6350">
            <a:solidFill>
              <a:schemeClr val="accent1"/>
            </a:solidFill>
          </a:ln>
        </p:spPr>
        <p:txBody>
          <a:bodyPr vert="horz" wrap="none" lIns="91440" tIns="45720" rIns="91440" bIns="45720" numCol="1" rtlCol="0" anchor="t" anchorCtr="0" compatLnSpc="1">
            <a:prstTxWarp prst="textNoShape">
              <a:avLst/>
            </a:prstTxWarp>
          </a:bodyPr>
          <a:lstStyle/>
          <a:p>
            <a:endParaRPr lang="en-US" sz="2400" dirty="0">
              <a:solidFill>
                <a:prstClr val="black"/>
              </a:solidFill>
              <a:latin typeface="Times New Roman" pitchFamily="18" charset="0"/>
              <a:cs typeface="+mn-cs"/>
            </a:endParaRPr>
          </a:p>
        </p:txBody>
      </p:sp>
      <p:sp>
        <p:nvSpPr>
          <p:cNvPr id="10" name="Rectangle 9"/>
          <p:cNvSpPr/>
          <p:nvPr/>
        </p:nvSpPr>
        <p:spPr bwMode="auto">
          <a:xfrm>
            <a:off x="320040" y="6803408"/>
            <a:ext cx="8503920" cy="45719"/>
          </a:xfrm>
          <a:prstGeom prst="rect">
            <a:avLst/>
          </a:prstGeom>
          <a:solidFill>
            <a:schemeClr val="accent1"/>
          </a:solidFill>
          <a:ln>
            <a:solidFill>
              <a:schemeClr val="accent1"/>
            </a:solidFill>
          </a:ln>
        </p:spPr>
        <p:txBody>
          <a:bodyPr vert="horz" wrap="square" lIns="45720" tIns="45720" rIns="45720" bIns="45720" rtlCol="0" anchor="ctr">
            <a:noAutofit/>
          </a:bodyPr>
          <a:lstStyle/>
          <a:p>
            <a:pPr algn="ctr">
              <a:spcBef>
                <a:spcPts val="300"/>
              </a:spcBef>
              <a:spcAft>
                <a:spcPts val="400"/>
              </a:spcAft>
              <a:buClr>
                <a:srgbClr val="12223A">
                  <a:lumMod val="50000"/>
                </a:srgbClr>
              </a:buClr>
              <a:buFont typeface="Webdings" pitchFamily="18" charset="2"/>
              <a:buNone/>
            </a:pPr>
            <a:endParaRPr lang="en-US" sz="2200" dirty="0" err="1">
              <a:solidFill>
                <a:srgbClr val="000000">
                  <a:lumMod val="65000"/>
                  <a:lumOff val="35000"/>
                </a:srgbClr>
              </a:solidFill>
              <a:latin typeface="Arial"/>
              <a:cs typeface="Arial" pitchFamily="34" charset="0"/>
            </a:endParaRPr>
          </a:p>
        </p:txBody>
      </p:sp>
    </p:spTree>
    <p:extLst>
      <p:ext uri="{BB962C8B-B14F-4D97-AF65-F5344CB8AC3E}">
        <p14:creationId xmlns:p14="http://schemas.microsoft.com/office/powerpoint/2010/main" val="2846937408"/>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Lst>
  <p:hf hdr="0" ftr="0" dt="0"/>
  <p:txStyles>
    <p:titleStyle>
      <a:lvl1pPr algn="l" rtl="0" eaLnBrk="1" fontAlgn="base" hangingPunct="1">
        <a:lnSpc>
          <a:spcPct val="90000"/>
        </a:lnSpc>
        <a:spcBef>
          <a:spcPct val="0"/>
        </a:spcBef>
        <a:spcAft>
          <a:spcPct val="0"/>
        </a:spcAft>
        <a:defRPr lang="en-US" sz="2400" b="1" dirty="0" smtClean="0">
          <a:solidFill>
            <a:schemeClr val="accent1"/>
          </a:solidFill>
          <a:latin typeface="Georgia" pitchFamily="18" charset="0"/>
          <a:ea typeface="+mj-ea"/>
          <a:cs typeface="Arial" pitchFamily="34" charset="0"/>
        </a:defRPr>
      </a:lvl1pPr>
      <a:lvl2pPr algn="l" rtl="0" eaLnBrk="1" fontAlgn="base" hangingPunct="1">
        <a:lnSpc>
          <a:spcPct val="90000"/>
        </a:lnSpc>
        <a:spcBef>
          <a:spcPct val="0"/>
        </a:spcBef>
        <a:spcAft>
          <a:spcPct val="0"/>
        </a:spcAft>
        <a:defRPr sz="2500" b="1">
          <a:solidFill>
            <a:srgbClr val="000000"/>
          </a:solidFill>
          <a:latin typeface="Arial" charset="0"/>
        </a:defRPr>
      </a:lvl2pPr>
      <a:lvl3pPr algn="l" rtl="0" eaLnBrk="1" fontAlgn="base" hangingPunct="1">
        <a:lnSpc>
          <a:spcPct val="90000"/>
        </a:lnSpc>
        <a:spcBef>
          <a:spcPct val="0"/>
        </a:spcBef>
        <a:spcAft>
          <a:spcPct val="0"/>
        </a:spcAft>
        <a:defRPr sz="2500" b="1">
          <a:solidFill>
            <a:srgbClr val="000000"/>
          </a:solidFill>
          <a:latin typeface="Arial" charset="0"/>
        </a:defRPr>
      </a:lvl3pPr>
      <a:lvl4pPr algn="l" rtl="0" eaLnBrk="1" fontAlgn="base" hangingPunct="1">
        <a:lnSpc>
          <a:spcPct val="90000"/>
        </a:lnSpc>
        <a:spcBef>
          <a:spcPct val="0"/>
        </a:spcBef>
        <a:spcAft>
          <a:spcPct val="0"/>
        </a:spcAft>
        <a:defRPr sz="2500" b="1">
          <a:solidFill>
            <a:srgbClr val="000000"/>
          </a:solidFill>
          <a:latin typeface="Arial" charset="0"/>
        </a:defRPr>
      </a:lvl4pPr>
      <a:lvl5pPr algn="l" rtl="0" eaLnBrk="1" fontAlgn="base" hangingPunct="1">
        <a:lnSpc>
          <a:spcPct val="90000"/>
        </a:lnSpc>
        <a:spcBef>
          <a:spcPct val="0"/>
        </a:spcBef>
        <a:spcAft>
          <a:spcPct val="0"/>
        </a:spcAft>
        <a:defRPr sz="2500" b="1">
          <a:solidFill>
            <a:srgbClr val="000000"/>
          </a:solidFill>
          <a:latin typeface="Arial" charset="0"/>
        </a:defRPr>
      </a:lvl5pPr>
      <a:lvl6pPr marL="457200" algn="l" rtl="0" eaLnBrk="1" fontAlgn="base" hangingPunct="1">
        <a:lnSpc>
          <a:spcPct val="90000"/>
        </a:lnSpc>
        <a:spcBef>
          <a:spcPct val="0"/>
        </a:spcBef>
        <a:spcAft>
          <a:spcPct val="0"/>
        </a:spcAft>
        <a:defRPr sz="2500" b="1">
          <a:solidFill>
            <a:srgbClr val="000000"/>
          </a:solidFill>
          <a:latin typeface="Arial" charset="0"/>
        </a:defRPr>
      </a:lvl6pPr>
      <a:lvl7pPr marL="914400" algn="l" rtl="0" eaLnBrk="1" fontAlgn="base" hangingPunct="1">
        <a:lnSpc>
          <a:spcPct val="90000"/>
        </a:lnSpc>
        <a:spcBef>
          <a:spcPct val="0"/>
        </a:spcBef>
        <a:spcAft>
          <a:spcPct val="0"/>
        </a:spcAft>
        <a:defRPr sz="2500" b="1">
          <a:solidFill>
            <a:srgbClr val="000000"/>
          </a:solidFill>
          <a:latin typeface="Arial" charset="0"/>
        </a:defRPr>
      </a:lvl7pPr>
      <a:lvl8pPr marL="1371600" algn="l" rtl="0" eaLnBrk="1" fontAlgn="base" hangingPunct="1">
        <a:lnSpc>
          <a:spcPct val="90000"/>
        </a:lnSpc>
        <a:spcBef>
          <a:spcPct val="0"/>
        </a:spcBef>
        <a:spcAft>
          <a:spcPct val="0"/>
        </a:spcAft>
        <a:defRPr sz="2500" b="1">
          <a:solidFill>
            <a:srgbClr val="000000"/>
          </a:solidFill>
          <a:latin typeface="Arial" charset="0"/>
        </a:defRPr>
      </a:lvl8pPr>
      <a:lvl9pPr marL="1828800" algn="l" rtl="0" eaLnBrk="1" fontAlgn="base" hangingPunct="1">
        <a:lnSpc>
          <a:spcPct val="90000"/>
        </a:lnSpc>
        <a:spcBef>
          <a:spcPct val="0"/>
        </a:spcBef>
        <a:spcAft>
          <a:spcPct val="0"/>
        </a:spcAft>
        <a:defRPr sz="2500" b="1">
          <a:solidFill>
            <a:srgbClr val="000000"/>
          </a:solidFill>
          <a:latin typeface="Arial" charset="0"/>
        </a:defRPr>
      </a:lvl9pPr>
    </p:titleStyle>
    <p:bodyStyle>
      <a:lvl1pPr marL="34290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defRPr lang="en-US" sz="2200" dirty="0" smtClean="0">
          <a:solidFill>
            <a:schemeClr val="tx2">
              <a:lumMod val="65000"/>
              <a:lumOff val="35000"/>
            </a:schemeClr>
          </a:solidFill>
          <a:latin typeface="+mn-lt"/>
          <a:ea typeface="+mn-ea"/>
          <a:cs typeface="Arial" pitchFamily="34" charset="0"/>
        </a:defRPr>
      </a:lvl1pPr>
      <a:lvl2pPr marL="646113" indent="-276225" algn="l" rtl="0" eaLnBrk="1" fontAlgn="base" hangingPunct="1">
        <a:lnSpc>
          <a:spcPct val="100000"/>
        </a:lnSpc>
        <a:spcBef>
          <a:spcPts val="300"/>
        </a:spcBef>
        <a:spcAft>
          <a:spcPts val="400"/>
        </a:spcAft>
        <a:buClr>
          <a:schemeClr val="tx2">
            <a:lumMod val="65000"/>
            <a:lumOff val="35000"/>
          </a:schemeClr>
        </a:buClr>
        <a:buSzPct val="95000"/>
        <a:buFont typeface="Arial" pitchFamily="34" charset="0"/>
        <a:buChar char="–"/>
        <a:defRPr lang="en-US" sz="2000" dirty="0" smtClean="0">
          <a:solidFill>
            <a:schemeClr val="tx2">
              <a:lumMod val="65000"/>
              <a:lumOff val="35000"/>
            </a:schemeClr>
          </a:solidFill>
          <a:latin typeface="+mn-lt"/>
          <a:cs typeface="Arial" pitchFamily="34" charset="0"/>
        </a:defRPr>
      </a:lvl2pPr>
      <a:lvl3pPr marL="906463" indent="-234950" algn="l" rtl="0" eaLnBrk="1" fontAlgn="base" hangingPunct="1">
        <a:lnSpc>
          <a:spcPct val="100000"/>
        </a:lnSpc>
        <a:spcBef>
          <a:spcPts val="300"/>
        </a:spcBef>
        <a:spcAft>
          <a:spcPts val="400"/>
        </a:spcAft>
        <a:buClr>
          <a:schemeClr val="tx2">
            <a:lumMod val="65000"/>
            <a:lumOff val="35000"/>
          </a:schemeClr>
        </a:buClr>
        <a:buSzPct val="80000"/>
        <a:buFont typeface="Arial" pitchFamily="34" charset="0"/>
        <a:buChar char="•"/>
        <a:defRPr lang="en-US" sz="1800" baseline="0" dirty="0" smtClean="0">
          <a:solidFill>
            <a:schemeClr val="tx2">
              <a:lumMod val="65000"/>
              <a:lumOff val="35000"/>
            </a:schemeClr>
          </a:solidFill>
          <a:latin typeface="+mn-lt"/>
          <a:cs typeface="Arial" pitchFamily="34" charset="0"/>
        </a:defRPr>
      </a:lvl3pPr>
      <a:lvl4pPr marL="1149350" indent="-234950" algn="l" rtl="0" eaLnBrk="1" fontAlgn="base" hangingPunct="1">
        <a:lnSpc>
          <a:spcPct val="100000"/>
        </a:lnSpc>
        <a:spcBef>
          <a:spcPts val="300"/>
        </a:spcBef>
        <a:spcAft>
          <a:spcPts val="400"/>
        </a:spcAft>
        <a:buClr>
          <a:schemeClr val="tx2">
            <a:lumMod val="65000"/>
            <a:lumOff val="35000"/>
          </a:schemeClr>
        </a:buClr>
        <a:buSzPct val="90000"/>
        <a:buFont typeface="Utsaah" pitchFamily="34" charset="0"/>
        <a:buChar char="&gt;"/>
        <a:defRPr lang="en-US" sz="1600" dirty="0" smtClean="0">
          <a:solidFill>
            <a:schemeClr val="tx2">
              <a:lumMod val="65000"/>
              <a:lumOff val="35000"/>
            </a:schemeClr>
          </a:solidFill>
          <a:latin typeface="+mn-lt"/>
          <a:cs typeface="Arial" pitchFamily="34" charset="0"/>
        </a:defRPr>
      </a:lvl4pPr>
      <a:lvl5pPr marL="1366838" marR="0" indent="-200025" algn="l" defTabSz="914400" rtl="0" eaLnBrk="1" fontAlgn="base" latinLnBrk="0" hangingPunct="1">
        <a:lnSpc>
          <a:spcPct val="100000"/>
        </a:lnSpc>
        <a:spcBef>
          <a:spcPts val="300"/>
        </a:spcBef>
        <a:spcAft>
          <a:spcPts val="400"/>
        </a:spcAft>
        <a:buClr>
          <a:schemeClr val="tx2">
            <a:lumMod val="65000"/>
            <a:lumOff val="35000"/>
          </a:schemeClr>
        </a:buClr>
        <a:buSzPct val="65000"/>
        <a:buFont typeface="Arial" pitchFamily="34" charset="0"/>
        <a:buChar char="•"/>
        <a:tabLst/>
        <a:defRPr lang="en-US" sz="1400" dirty="0" smtClean="0">
          <a:solidFill>
            <a:schemeClr val="tx2">
              <a:lumMod val="65000"/>
              <a:lumOff val="35000"/>
            </a:schemeClr>
          </a:solidFill>
          <a:latin typeface="+mn-lt"/>
          <a:cs typeface="Arial" pitchFamily="34" charset="0"/>
        </a:defRPr>
      </a:lvl5pPr>
      <a:lvl6pPr marL="1141413" indent="-227013" algn="l" rtl="0" eaLnBrk="1" fontAlgn="base" hangingPunct="1">
        <a:spcBef>
          <a:spcPct val="20000"/>
        </a:spcBef>
        <a:spcAft>
          <a:spcPct val="0"/>
        </a:spcAft>
        <a:buClr>
          <a:schemeClr val="tx2">
            <a:lumMod val="65000"/>
            <a:lumOff val="35000"/>
          </a:schemeClr>
        </a:buClr>
        <a:buSzPct val="75000"/>
        <a:buFont typeface="Wingdings" pitchFamily="2" charset="2"/>
        <a:buChar char="§"/>
        <a:defRPr sz="1400" baseline="0">
          <a:solidFill>
            <a:schemeClr val="tx2">
              <a:lumMod val="65000"/>
              <a:lumOff val="35000"/>
            </a:schemeClr>
          </a:solidFill>
          <a:latin typeface="+mn-lt"/>
        </a:defRPr>
      </a:lvl6pPr>
      <a:lvl7pPr marL="2570163" indent="-398463" algn="l" rtl="0" eaLnBrk="1" fontAlgn="base" hangingPunct="1">
        <a:spcBef>
          <a:spcPct val="20000"/>
        </a:spcBef>
        <a:spcAft>
          <a:spcPct val="0"/>
        </a:spcAft>
        <a:buClr>
          <a:srgbClr val="000000"/>
        </a:buClr>
        <a:buFont typeface="Symbol" pitchFamily="18" charset="2"/>
        <a:buChar char="-"/>
        <a:defRPr>
          <a:solidFill>
            <a:srgbClr val="000000"/>
          </a:solidFill>
          <a:latin typeface="+mn-lt"/>
        </a:defRPr>
      </a:lvl7pPr>
      <a:lvl8pPr marL="3027363" indent="-398463" algn="l" rtl="0" eaLnBrk="1" fontAlgn="base" hangingPunct="1">
        <a:spcBef>
          <a:spcPct val="20000"/>
        </a:spcBef>
        <a:spcAft>
          <a:spcPct val="0"/>
        </a:spcAft>
        <a:buClr>
          <a:srgbClr val="000000"/>
        </a:buClr>
        <a:buFont typeface="Symbol" pitchFamily="18" charset="2"/>
        <a:buChar char="-"/>
        <a:defRPr>
          <a:solidFill>
            <a:srgbClr val="000000"/>
          </a:solidFill>
          <a:latin typeface="+mn-lt"/>
        </a:defRPr>
      </a:lvl8pPr>
      <a:lvl9pPr marL="3484563" indent="-398463" algn="l" rtl="0" eaLnBrk="1" fontAlgn="base" hangingPunct="1">
        <a:spcBef>
          <a:spcPct val="20000"/>
        </a:spcBef>
        <a:spcAft>
          <a:spcPct val="0"/>
        </a:spcAft>
        <a:buClr>
          <a:srgbClr val="000000"/>
        </a:buClr>
        <a:buFont typeface="Symbol" pitchFamily="18" charset="2"/>
        <a:buChar char="-"/>
        <a:defRPr>
          <a:solidFill>
            <a:srgbClr val="0000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20.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42.xml"/><Relationship Id="rId4" Type="http://schemas.openxmlformats.org/officeDocument/2006/relationships/chart" Target="../charts/chart3.xml"/></Relationships>
</file>

<file path=ppt/slides/_rels/slide21.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42.xml"/></Relationships>
</file>

<file path=ppt/slides/_rels/slide22.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42.xml"/></Relationships>
</file>

<file path=ppt/slides/_rels/slide23.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42.xml"/></Relationships>
</file>

<file path=ppt/slides/_rels/slide24.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42.xml"/></Relationships>
</file>

<file path=ppt/slides/_rels/slide25.xml.rels><?xml version="1.0" encoding="UTF-8" standalone="yes"?>
<Relationships xmlns="http://schemas.openxmlformats.org/package/2006/relationships"><Relationship Id="rId3" Type="http://schemas.openxmlformats.org/officeDocument/2006/relationships/hyperlink" Target="http://doc.castsoftware.com/help/index.jsp?topic=/current/How+Complexity+metrics+are+calculated+by+CAST.html" TargetMode="External"/><Relationship Id="rId2" Type="http://schemas.openxmlformats.org/officeDocument/2006/relationships/chart" Target="../charts/chart8.xml"/><Relationship Id="rId1" Type="http://schemas.openxmlformats.org/officeDocument/2006/relationships/slideLayout" Target="../slideLayouts/slideLayout42.xml"/></Relationships>
</file>

<file path=ppt/slides/_rels/slide26.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Layout" Target="../slideLayouts/slideLayout42.xml"/></Relationships>
</file>

<file path=ppt/slides/_rels/slide27.xml.rels><?xml version="1.0" encoding="UTF-8" standalone="yes"?>
<Relationships xmlns="http://schemas.openxmlformats.org/package/2006/relationships"><Relationship Id="rId2" Type="http://schemas.openxmlformats.org/officeDocument/2006/relationships/chart" Target="../charts/chart10.xml"/><Relationship Id="rId1" Type="http://schemas.openxmlformats.org/officeDocument/2006/relationships/slideLayout" Target="../slideLayouts/slideLayout42.xml"/></Relationships>
</file>

<file path=ppt/slides/_rels/slide28.xml.rels><?xml version="1.0" encoding="UTF-8" standalone="yes"?>
<Relationships xmlns="http://schemas.openxmlformats.org/package/2006/relationships"><Relationship Id="rId2" Type="http://schemas.openxmlformats.org/officeDocument/2006/relationships/chart" Target="../charts/chart11.xml"/><Relationship Id="rId1" Type="http://schemas.openxmlformats.org/officeDocument/2006/relationships/slideLayout" Target="../slideLayouts/slideLayout42.xml"/></Relationships>
</file>

<file path=ppt/slides/_rels/slide29.xml.rels><?xml version="1.0" encoding="UTF-8" standalone="yes"?>
<Relationships xmlns="http://schemas.openxmlformats.org/package/2006/relationships"><Relationship Id="rId2" Type="http://schemas.openxmlformats.org/officeDocument/2006/relationships/chart" Target="../charts/chart12.xml"/><Relationship Id="rId1" Type="http://schemas.openxmlformats.org/officeDocument/2006/relationships/slideLayout" Target="../slideLayouts/slideLayout42.xml"/></Relationships>
</file>

<file path=ppt/slides/_rels/slide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fr-FR" dirty="0"/>
              <a:t>Components </a:t>
            </a:r>
            <a:r>
              <a:rPr lang="fr-FR" dirty="0" err="1"/>
              <a:t>library</a:t>
            </a:r>
            <a:endParaRPr lang="fr-FR" dirty="0"/>
          </a:p>
        </p:txBody>
      </p:sp>
      <p:sp>
        <p:nvSpPr>
          <p:cNvPr id="2" name="Title 1"/>
          <p:cNvSpPr>
            <a:spLocks noGrp="1"/>
          </p:cNvSpPr>
          <p:nvPr>
            <p:ph type="ctrTitle" sz="quarter"/>
          </p:nvPr>
        </p:nvSpPr>
        <p:spPr/>
        <p:txBody>
          <a:bodyPr/>
          <a:lstStyle/>
          <a:p>
            <a:r>
              <a:rPr lang="fr-FR" dirty="0"/>
              <a:t>Powerpoint Templates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 – Text [2]</a:t>
            </a:r>
          </a:p>
        </p:txBody>
      </p:sp>
      <p:sp>
        <p:nvSpPr>
          <p:cNvPr id="68" name="Rounded Rectangle 67"/>
          <p:cNvSpPr/>
          <p:nvPr/>
        </p:nvSpPr>
        <p:spPr>
          <a:xfrm>
            <a:off x="4711904" y="867254"/>
            <a:ext cx="4204178" cy="1734178"/>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69" name="Rounded Rectangle 68"/>
          <p:cNvSpPr/>
          <p:nvPr/>
        </p:nvSpPr>
        <p:spPr>
          <a:xfrm>
            <a:off x="5584633" y="2091390"/>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70" name="Rounded Rectangle 69"/>
          <p:cNvSpPr/>
          <p:nvPr/>
        </p:nvSpPr>
        <p:spPr>
          <a:xfrm>
            <a:off x="297304" y="867254"/>
            <a:ext cx="4202687" cy="1734178"/>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71" name="Rounded Rectangle 70"/>
          <p:cNvSpPr/>
          <p:nvPr/>
        </p:nvSpPr>
        <p:spPr>
          <a:xfrm>
            <a:off x="1186776" y="2063467"/>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72" name="TextBox 71"/>
          <p:cNvSpPr txBox="1"/>
          <p:nvPr/>
        </p:nvSpPr>
        <p:spPr>
          <a:xfrm>
            <a:off x="4655214" y="842725"/>
            <a:ext cx="4320480" cy="369332"/>
          </a:xfrm>
          <a:prstGeom prst="rect">
            <a:avLst/>
          </a:prstGeom>
          <a:noFill/>
        </p:spPr>
        <p:txBody>
          <a:bodyPr wrap="square" lIns="180000" rIns="180000" rtlCol="0">
            <a:spAutoFit/>
          </a:bodyPr>
          <a:lstStyle/>
          <a:p>
            <a:r>
              <a:rPr lang="fr-FR" b="1" dirty="0">
                <a:solidFill>
                  <a:schemeClr val="tx1">
                    <a:lumMod val="75000"/>
                    <a:lumOff val="25000"/>
                  </a:schemeClr>
                </a:solidFill>
              </a:rPr>
              <a:t>Today date</a:t>
            </a:r>
          </a:p>
        </p:txBody>
      </p:sp>
      <p:sp>
        <p:nvSpPr>
          <p:cNvPr id="73" name="TextBox 72"/>
          <p:cNvSpPr txBox="1"/>
          <p:nvPr/>
        </p:nvSpPr>
        <p:spPr>
          <a:xfrm>
            <a:off x="6492940" y="1268338"/>
            <a:ext cx="2770786" cy="369332"/>
          </a:xfrm>
          <a:prstGeom prst="rect">
            <a:avLst/>
          </a:prstGeom>
          <a:noFill/>
        </p:spPr>
        <p:txBody>
          <a:bodyPr wrap="square" rtlCol="0">
            <a:spAutoFit/>
          </a:bodyPr>
          <a:lstStyle/>
          <a:p>
            <a:r>
              <a:rPr lang="fr-FR" b="1" dirty="0">
                <a:solidFill>
                  <a:srgbClr val="5E5E5E"/>
                </a:solidFill>
              </a:rPr>
              <a:t>TODAY_DATE</a:t>
            </a:r>
          </a:p>
        </p:txBody>
      </p:sp>
      <p:sp>
        <p:nvSpPr>
          <p:cNvPr id="74" name="TextBox 73"/>
          <p:cNvSpPr txBox="1"/>
          <p:nvPr/>
        </p:nvSpPr>
        <p:spPr>
          <a:xfrm>
            <a:off x="5034218" y="2091390"/>
            <a:ext cx="410689" cy="369332"/>
          </a:xfrm>
          <a:prstGeom prst="rect">
            <a:avLst/>
          </a:prstGeom>
          <a:noFill/>
        </p:spPr>
        <p:txBody>
          <a:bodyPr wrap="none" rtlCol="0">
            <a:spAutoFit/>
          </a:bodyPr>
          <a:lstStyle/>
          <a:p>
            <a:pPr algn="r"/>
            <a:r>
              <a:rPr lang="fr-FR" dirty="0">
                <a:solidFill>
                  <a:schemeClr val="bg1">
                    <a:lumMod val="50000"/>
                  </a:schemeClr>
                </a:solidFill>
                <a:sym typeface="Wingdings" pitchFamily="2" charset="2"/>
              </a:rPr>
              <a:t></a:t>
            </a:r>
            <a:endParaRPr lang="fr-FR" dirty="0">
              <a:solidFill>
                <a:schemeClr val="bg1">
                  <a:lumMod val="50000"/>
                </a:schemeClr>
              </a:solidFill>
            </a:endParaRPr>
          </a:p>
        </p:txBody>
      </p:sp>
      <p:sp>
        <p:nvSpPr>
          <p:cNvPr id="75" name="TextBox 74"/>
          <p:cNvSpPr txBox="1"/>
          <p:nvPr/>
        </p:nvSpPr>
        <p:spPr>
          <a:xfrm>
            <a:off x="4936627" y="1305464"/>
            <a:ext cx="1556836" cy="369332"/>
          </a:xfrm>
          <a:prstGeom prst="rect">
            <a:avLst/>
          </a:prstGeom>
          <a:noFill/>
        </p:spPr>
        <p:txBody>
          <a:bodyPr wrap="none" rtlCol="0">
            <a:spAutoFit/>
          </a:bodyPr>
          <a:lstStyle/>
          <a:p>
            <a:pPr algn="r"/>
            <a:r>
              <a:rPr lang="fr-FR" dirty="0">
                <a:solidFill>
                  <a:schemeClr val="bg1">
                    <a:lumMod val="50000"/>
                  </a:schemeClr>
                </a:solidFill>
              </a:rPr>
              <a:t>Block Name :</a:t>
            </a:r>
          </a:p>
        </p:txBody>
      </p:sp>
      <p:sp>
        <p:nvSpPr>
          <p:cNvPr id="76" name="TextBox 75"/>
          <p:cNvSpPr txBox="1"/>
          <p:nvPr/>
        </p:nvSpPr>
        <p:spPr>
          <a:xfrm>
            <a:off x="6492940" y="1588308"/>
            <a:ext cx="2770786" cy="369332"/>
          </a:xfrm>
          <a:prstGeom prst="rect">
            <a:avLst/>
          </a:prstGeom>
          <a:noFill/>
        </p:spPr>
        <p:txBody>
          <a:bodyPr wrap="square" rtlCol="0">
            <a:spAutoFit/>
          </a:bodyPr>
          <a:lstStyle/>
          <a:p>
            <a:r>
              <a:rPr lang="fr-FR" i="1" dirty="0">
                <a:solidFill>
                  <a:schemeClr val="bg1">
                    <a:lumMod val="50000"/>
                  </a:schemeClr>
                </a:solidFill>
              </a:rPr>
              <a:t>none</a:t>
            </a:r>
          </a:p>
        </p:txBody>
      </p:sp>
      <p:sp>
        <p:nvSpPr>
          <p:cNvPr id="77" name="TextBox 76"/>
          <p:cNvSpPr txBox="1"/>
          <p:nvPr/>
        </p:nvSpPr>
        <p:spPr>
          <a:xfrm>
            <a:off x="5385467" y="1625434"/>
            <a:ext cx="1107996" cy="369332"/>
          </a:xfrm>
          <a:prstGeom prst="rect">
            <a:avLst/>
          </a:prstGeom>
          <a:noFill/>
        </p:spPr>
        <p:txBody>
          <a:bodyPr wrap="none" rtlCol="0">
            <a:spAutoFit/>
          </a:bodyPr>
          <a:lstStyle/>
          <a:p>
            <a:pPr algn="r"/>
            <a:r>
              <a:rPr lang="fr-FR" dirty="0">
                <a:solidFill>
                  <a:schemeClr val="bg1">
                    <a:lumMod val="50000"/>
                  </a:schemeClr>
                </a:solidFill>
              </a:rPr>
              <a:t>Options :</a:t>
            </a:r>
          </a:p>
        </p:txBody>
      </p:sp>
      <p:sp>
        <p:nvSpPr>
          <p:cNvPr id="86" name="Rounded Rectangle 85"/>
          <p:cNvSpPr/>
          <p:nvPr/>
        </p:nvSpPr>
        <p:spPr>
          <a:xfrm>
            <a:off x="295813" y="2745557"/>
            <a:ext cx="4204179" cy="1728016"/>
          </a:xfrm>
          <a:prstGeom prst="roundRect">
            <a:avLst>
              <a:gd name="adj" fmla="val 263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solidFill>
                <a:schemeClr val="lt1"/>
              </a:solidFill>
            </a:endParaRPr>
          </a:p>
        </p:txBody>
      </p:sp>
      <p:sp>
        <p:nvSpPr>
          <p:cNvPr id="87" name="TextBox 86"/>
          <p:cNvSpPr txBox="1"/>
          <p:nvPr/>
        </p:nvSpPr>
        <p:spPr>
          <a:xfrm>
            <a:off x="295813" y="2745557"/>
            <a:ext cx="4326958"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a:t>Last Snapshot Version Name</a:t>
            </a:r>
          </a:p>
        </p:txBody>
      </p:sp>
      <p:sp>
        <p:nvSpPr>
          <p:cNvPr id="88" name="TextBox 87"/>
          <p:cNvSpPr txBox="1"/>
          <p:nvPr/>
        </p:nvSpPr>
        <p:spPr>
          <a:xfrm>
            <a:off x="1983045" y="3143697"/>
            <a:ext cx="3353328" cy="276999"/>
          </a:xfrm>
          <a:prstGeom prst="rect">
            <a:avLst/>
          </a:prstGeom>
          <a:noFill/>
        </p:spPr>
        <p:txBody>
          <a:bodyPr wrap="square" rtlCol="0">
            <a:spAutoFit/>
          </a:bodyPr>
          <a:lstStyle>
            <a:defPPr>
              <a:defRPr lang="fr-FR"/>
            </a:defPPr>
            <a:lvl1pPr>
              <a:defRPr sz="2000" b="1">
                <a:solidFill>
                  <a:srgbClr val="5E5E5E"/>
                </a:solidFill>
              </a:defRPr>
            </a:lvl1pPr>
          </a:lstStyle>
          <a:p>
            <a:r>
              <a:rPr lang="en-GB" sz="1200" dirty="0"/>
              <a:t>LAST_SNAPSHOT_VERSION</a:t>
            </a:r>
            <a:endParaRPr lang="fr-FR" sz="1200" dirty="0"/>
          </a:p>
        </p:txBody>
      </p:sp>
      <p:sp>
        <p:nvSpPr>
          <p:cNvPr id="89" name="TextBox 88"/>
          <p:cNvSpPr txBox="1"/>
          <p:nvPr/>
        </p:nvSpPr>
        <p:spPr>
          <a:xfrm>
            <a:off x="609494" y="4007617"/>
            <a:ext cx="410689"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sym typeface="Wingdings" pitchFamily="2" charset="2"/>
              </a:rPr>
              <a:t></a:t>
            </a:r>
            <a:endParaRPr lang="fr-FR" sz="1800" dirty="0"/>
          </a:p>
        </p:txBody>
      </p:sp>
      <p:sp>
        <p:nvSpPr>
          <p:cNvPr id="90" name="TextBox 89"/>
          <p:cNvSpPr txBox="1"/>
          <p:nvPr/>
        </p:nvSpPr>
        <p:spPr>
          <a:xfrm>
            <a:off x="505425" y="3111759"/>
            <a:ext cx="155683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91" name="TextBox 90"/>
          <p:cNvSpPr txBox="1"/>
          <p:nvPr/>
        </p:nvSpPr>
        <p:spPr>
          <a:xfrm>
            <a:off x="1983045" y="3431729"/>
            <a:ext cx="2770786" cy="36933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800" dirty="0"/>
              <a:t>none</a:t>
            </a:r>
          </a:p>
        </p:txBody>
      </p:sp>
      <p:sp>
        <p:nvSpPr>
          <p:cNvPr id="92" name="TextBox 91"/>
          <p:cNvSpPr txBox="1"/>
          <p:nvPr/>
        </p:nvSpPr>
        <p:spPr>
          <a:xfrm>
            <a:off x="954265" y="3431729"/>
            <a:ext cx="110799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sp>
        <p:nvSpPr>
          <p:cNvPr id="93" name="Rounded Rectangle 92"/>
          <p:cNvSpPr/>
          <p:nvPr/>
        </p:nvSpPr>
        <p:spPr>
          <a:xfrm>
            <a:off x="295813" y="4623927"/>
            <a:ext cx="4204178" cy="1584000"/>
          </a:xfrm>
          <a:prstGeom prst="roundRect">
            <a:avLst>
              <a:gd name="adj" fmla="val 413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solidFill>
                <a:schemeClr val="lt1"/>
              </a:solidFill>
            </a:endParaRPr>
          </a:p>
        </p:txBody>
      </p:sp>
      <p:sp>
        <p:nvSpPr>
          <p:cNvPr id="94" name="TextBox 93"/>
          <p:cNvSpPr txBox="1"/>
          <p:nvPr/>
        </p:nvSpPr>
        <p:spPr>
          <a:xfrm>
            <a:off x="289335" y="4617765"/>
            <a:ext cx="4326958"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err="1"/>
              <a:t>Previous</a:t>
            </a:r>
            <a:r>
              <a:rPr lang="fr-FR" sz="1800" dirty="0"/>
              <a:t> </a:t>
            </a:r>
            <a:r>
              <a:rPr lang="fr-FR" sz="1800" dirty="0" err="1"/>
              <a:t>Snapshot</a:t>
            </a:r>
            <a:r>
              <a:rPr lang="fr-FR" sz="1800" dirty="0"/>
              <a:t> Version Name</a:t>
            </a:r>
          </a:p>
        </p:txBody>
      </p:sp>
      <p:sp>
        <p:nvSpPr>
          <p:cNvPr id="95" name="TextBox 94"/>
          <p:cNvSpPr txBox="1"/>
          <p:nvPr/>
        </p:nvSpPr>
        <p:spPr>
          <a:xfrm>
            <a:off x="1917515" y="4999026"/>
            <a:ext cx="3713368" cy="276999"/>
          </a:xfrm>
          <a:prstGeom prst="rect">
            <a:avLst/>
          </a:prstGeom>
          <a:noFill/>
        </p:spPr>
        <p:txBody>
          <a:bodyPr wrap="square" rtlCol="0">
            <a:spAutoFit/>
          </a:bodyPr>
          <a:lstStyle>
            <a:defPPr>
              <a:defRPr lang="fr-FR"/>
            </a:defPPr>
            <a:lvl1pPr>
              <a:defRPr sz="2000" b="1">
                <a:solidFill>
                  <a:srgbClr val="5E5E5E"/>
                </a:solidFill>
              </a:defRPr>
            </a:lvl1pPr>
          </a:lstStyle>
          <a:p>
            <a:r>
              <a:rPr lang="en-GB" sz="1200" dirty="0"/>
              <a:t>PREVIOUS_SNAPSHOT_VERSION</a:t>
            </a:r>
            <a:endParaRPr lang="fr-FR" sz="1200" dirty="0"/>
          </a:p>
        </p:txBody>
      </p:sp>
      <p:sp>
        <p:nvSpPr>
          <p:cNvPr id="96" name="TextBox 95"/>
          <p:cNvSpPr txBox="1"/>
          <p:nvPr/>
        </p:nvSpPr>
        <p:spPr>
          <a:xfrm>
            <a:off x="609494" y="5697885"/>
            <a:ext cx="410689"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sym typeface="Wingdings" pitchFamily="2" charset="2"/>
              </a:rPr>
              <a:t></a:t>
            </a:r>
            <a:endParaRPr lang="fr-FR" sz="1800" dirty="0"/>
          </a:p>
        </p:txBody>
      </p:sp>
      <p:sp>
        <p:nvSpPr>
          <p:cNvPr id="97" name="TextBox 96"/>
          <p:cNvSpPr txBox="1"/>
          <p:nvPr/>
        </p:nvSpPr>
        <p:spPr>
          <a:xfrm>
            <a:off x="433417" y="4983967"/>
            <a:ext cx="155683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98" name="TextBox 97"/>
          <p:cNvSpPr txBox="1"/>
          <p:nvPr/>
        </p:nvSpPr>
        <p:spPr>
          <a:xfrm>
            <a:off x="1917515" y="5303937"/>
            <a:ext cx="2770786" cy="36933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800" dirty="0"/>
              <a:t>none</a:t>
            </a:r>
          </a:p>
        </p:txBody>
      </p:sp>
      <p:sp>
        <p:nvSpPr>
          <p:cNvPr id="99" name="TextBox 98"/>
          <p:cNvSpPr txBox="1"/>
          <p:nvPr/>
        </p:nvSpPr>
        <p:spPr>
          <a:xfrm>
            <a:off x="888735" y="5303937"/>
            <a:ext cx="110799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sp>
        <p:nvSpPr>
          <p:cNvPr id="100" name="TextBox 99" descr="TEXT;TODAY_DATE"/>
          <p:cNvSpPr txBox="1"/>
          <p:nvPr/>
        </p:nvSpPr>
        <p:spPr>
          <a:xfrm>
            <a:off x="5656641" y="2078616"/>
            <a:ext cx="2142999"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t>TodayDate</a:t>
            </a:r>
          </a:p>
        </p:txBody>
      </p:sp>
      <p:sp>
        <p:nvSpPr>
          <p:cNvPr id="101" name="Rounded Rectangle 100"/>
          <p:cNvSpPr/>
          <p:nvPr/>
        </p:nvSpPr>
        <p:spPr>
          <a:xfrm>
            <a:off x="1159909" y="3989270"/>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102" name="TextBox 101" descr="TEXT;LAST_SNAPSHOT_VERSION"/>
          <p:cNvSpPr txBox="1"/>
          <p:nvPr/>
        </p:nvSpPr>
        <p:spPr>
          <a:xfrm>
            <a:off x="1184417" y="3971992"/>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t>versionNumber</a:t>
            </a:r>
          </a:p>
        </p:txBody>
      </p:sp>
      <p:sp>
        <p:nvSpPr>
          <p:cNvPr id="103" name="Rounded Rectangle 102"/>
          <p:cNvSpPr/>
          <p:nvPr/>
        </p:nvSpPr>
        <p:spPr>
          <a:xfrm>
            <a:off x="1159909" y="5717462"/>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104" name="TextBox 103" descr="TEXT;PREVIOUS_SNAPSHOT_VERSION"/>
          <p:cNvSpPr txBox="1"/>
          <p:nvPr/>
        </p:nvSpPr>
        <p:spPr>
          <a:xfrm>
            <a:off x="1231917" y="5697885"/>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t>versionNumber</a:t>
            </a:r>
          </a:p>
        </p:txBody>
      </p:sp>
      <p:sp>
        <p:nvSpPr>
          <p:cNvPr id="105" name="TextBox 104"/>
          <p:cNvSpPr txBox="1"/>
          <p:nvPr/>
        </p:nvSpPr>
        <p:spPr>
          <a:xfrm>
            <a:off x="358928" y="902048"/>
            <a:ext cx="1659493" cy="369332"/>
          </a:xfrm>
          <a:prstGeom prst="rect">
            <a:avLst/>
          </a:prstGeom>
          <a:noFill/>
        </p:spPr>
        <p:txBody>
          <a:bodyPr wrap="none" rtlCol="0">
            <a:spAutoFit/>
          </a:bodyPr>
          <a:lstStyle/>
          <a:p>
            <a:r>
              <a:rPr lang="fr-FR" b="1" dirty="0" err="1">
                <a:solidFill>
                  <a:schemeClr val="tx1">
                    <a:lumMod val="75000"/>
                    <a:lumOff val="25000"/>
                  </a:schemeClr>
                </a:solidFill>
              </a:rPr>
              <a:t>Cast</a:t>
            </a:r>
            <a:r>
              <a:rPr lang="fr-FR" b="1" dirty="0">
                <a:solidFill>
                  <a:schemeClr val="tx1">
                    <a:lumMod val="75000"/>
                    <a:lumOff val="25000"/>
                  </a:schemeClr>
                </a:solidFill>
              </a:rPr>
              <a:t> Version:</a:t>
            </a:r>
          </a:p>
        </p:txBody>
      </p:sp>
      <p:sp>
        <p:nvSpPr>
          <p:cNvPr id="106" name="TextBox 105" descr="TEXT;CAST_VERSION"/>
          <p:cNvSpPr txBox="1"/>
          <p:nvPr/>
        </p:nvSpPr>
        <p:spPr>
          <a:xfrm>
            <a:off x="1284433" y="2066312"/>
            <a:ext cx="1584176" cy="369332"/>
          </a:xfrm>
          <a:prstGeom prst="rect">
            <a:avLst/>
          </a:prstGeom>
          <a:noFill/>
        </p:spPr>
        <p:txBody>
          <a:bodyPr wrap="square" rtlCol="0">
            <a:normAutofit/>
          </a:bodyPr>
          <a:lstStyle>
            <a:defPPr>
              <a:defRPr lang="fr-FR"/>
            </a:defPPr>
            <a:lvl1pPr>
              <a:defRPr b="1">
                <a:solidFill>
                  <a:schemeClr val="bg1">
                    <a:lumMod val="50000"/>
                  </a:schemeClr>
                </a:solidFill>
              </a:defRPr>
            </a:lvl1pPr>
          </a:lstStyle>
          <a:p>
            <a:r>
              <a:rPr lang="fr-FR" dirty="0" err="1"/>
              <a:t>castVersion</a:t>
            </a:r>
            <a:endParaRPr lang="fr-FR" dirty="0"/>
          </a:p>
        </p:txBody>
      </p:sp>
      <p:sp>
        <p:nvSpPr>
          <p:cNvPr id="107" name="TextBox 106"/>
          <p:cNvSpPr txBox="1"/>
          <p:nvPr/>
        </p:nvSpPr>
        <p:spPr>
          <a:xfrm>
            <a:off x="420579" y="1279289"/>
            <a:ext cx="1556836" cy="369332"/>
          </a:xfrm>
          <a:prstGeom prst="rect">
            <a:avLst/>
          </a:prstGeom>
          <a:noFill/>
        </p:spPr>
        <p:txBody>
          <a:bodyPr wrap="none" rtlCol="0">
            <a:spAutoFit/>
          </a:bodyPr>
          <a:lstStyle/>
          <a:p>
            <a:pPr algn="r"/>
            <a:r>
              <a:rPr lang="fr-FR" dirty="0">
                <a:solidFill>
                  <a:schemeClr val="bg1">
                    <a:lumMod val="50000"/>
                  </a:schemeClr>
                </a:solidFill>
              </a:rPr>
              <a:t>Block Name :</a:t>
            </a:r>
          </a:p>
        </p:txBody>
      </p:sp>
      <p:sp>
        <p:nvSpPr>
          <p:cNvPr id="108" name="TextBox 107"/>
          <p:cNvSpPr txBox="1"/>
          <p:nvPr/>
        </p:nvSpPr>
        <p:spPr>
          <a:xfrm>
            <a:off x="869419" y="1599259"/>
            <a:ext cx="1107996" cy="369332"/>
          </a:xfrm>
          <a:prstGeom prst="rect">
            <a:avLst/>
          </a:prstGeom>
          <a:noFill/>
        </p:spPr>
        <p:txBody>
          <a:bodyPr wrap="none" rtlCol="0">
            <a:spAutoFit/>
          </a:bodyPr>
          <a:lstStyle/>
          <a:p>
            <a:pPr algn="r"/>
            <a:r>
              <a:rPr lang="fr-FR" dirty="0">
                <a:solidFill>
                  <a:schemeClr val="bg1">
                    <a:lumMod val="50000"/>
                  </a:schemeClr>
                </a:solidFill>
              </a:rPr>
              <a:t>Options :</a:t>
            </a:r>
          </a:p>
        </p:txBody>
      </p:sp>
      <p:sp>
        <p:nvSpPr>
          <p:cNvPr id="109" name="TextBox 108"/>
          <p:cNvSpPr txBox="1"/>
          <p:nvPr/>
        </p:nvSpPr>
        <p:spPr>
          <a:xfrm>
            <a:off x="636361" y="2063467"/>
            <a:ext cx="410689" cy="369332"/>
          </a:xfrm>
          <a:prstGeom prst="rect">
            <a:avLst/>
          </a:prstGeom>
          <a:noFill/>
        </p:spPr>
        <p:txBody>
          <a:bodyPr wrap="none" rtlCol="0">
            <a:spAutoFit/>
          </a:bodyPr>
          <a:lstStyle/>
          <a:p>
            <a:pPr algn="r"/>
            <a:r>
              <a:rPr lang="fr-FR" dirty="0">
                <a:solidFill>
                  <a:schemeClr val="bg1">
                    <a:lumMod val="50000"/>
                  </a:schemeClr>
                </a:solidFill>
                <a:sym typeface="Wingdings" pitchFamily="2" charset="2"/>
              </a:rPr>
              <a:t></a:t>
            </a:r>
            <a:endParaRPr lang="fr-FR" dirty="0">
              <a:solidFill>
                <a:schemeClr val="bg1">
                  <a:lumMod val="50000"/>
                </a:schemeClr>
              </a:solidFill>
            </a:endParaRPr>
          </a:p>
        </p:txBody>
      </p:sp>
      <p:sp>
        <p:nvSpPr>
          <p:cNvPr id="110" name="TextBox 109"/>
          <p:cNvSpPr txBox="1"/>
          <p:nvPr/>
        </p:nvSpPr>
        <p:spPr>
          <a:xfrm>
            <a:off x="1988858" y="1270865"/>
            <a:ext cx="2770786" cy="369332"/>
          </a:xfrm>
          <a:prstGeom prst="rect">
            <a:avLst/>
          </a:prstGeom>
          <a:noFill/>
        </p:spPr>
        <p:txBody>
          <a:bodyPr wrap="square" rtlCol="0">
            <a:spAutoFit/>
          </a:bodyPr>
          <a:lstStyle/>
          <a:p>
            <a:r>
              <a:rPr lang="fr-FR" b="1" dirty="0">
                <a:solidFill>
                  <a:srgbClr val="5E5E5E"/>
                </a:solidFill>
              </a:rPr>
              <a:t>CAST_VERSION</a:t>
            </a:r>
          </a:p>
        </p:txBody>
      </p:sp>
      <p:sp>
        <p:nvSpPr>
          <p:cNvPr id="111" name="TextBox 110"/>
          <p:cNvSpPr txBox="1"/>
          <p:nvPr/>
        </p:nvSpPr>
        <p:spPr>
          <a:xfrm>
            <a:off x="1977415" y="1589252"/>
            <a:ext cx="2770786" cy="369332"/>
          </a:xfrm>
          <a:prstGeom prst="rect">
            <a:avLst/>
          </a:prstGeom>
          <a:noFill/>
        </p:spPr>
        <p:txBody>
          <a:bodyPr wrap="square" rtlCol="0">
            <a:spAutoFit/>
          </a:bodyPr>
          <a:lstStyle/>
          <a:p>
            <a:r>
              <a:rPr lang="fr-FR" i="1" dirty="0">
                <a:solidFill>
                  <a:schemeClr val="bg1">
                    <a:lumMod val="50000"/>
                  </a:schemeClr>
                </a:solidFill>
              </a:rPr>
              <a:t>none</a:t>
            </a:r>
          </a:p>
        </p:txBody>
      </p:sp>
      <p:sp>
        <p:nvSpPr>
          <p:cNvPr id="112" name="Rounded Rectangle 111"/>
          <p:cNvSpPr/>
          <p:nvPr/>
        </p:nvSpPr>
        <p:spPr>
          <a:xfrm>
            <a:off x="4711903" y="2740750"/>
            <a:ext cx="4204179" cy="1728016"/>
          </a:xfrm>
          <a:prstGeom prst="roundRect">
            <a:avLst>
              <a:gd name="adj" fmla="val 263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solidFill>
                <a:schemeClr val="lt1"/>
              </a:solidFill>
            </a:endParaRPr>
          </a:p>
        </p:txBody>
      </p:sp>
      <p:sp>
        <p:nvSpPr>
          <p:cNvPr id="113" name="TextBox 112"/>
          <p:cNvSpPr txBox="1"/>
          <p:nvPr/>
        </p:nvSpPr>
        <p:spPr>
          <a:xfrm>
            <a:off x="4711903" y="2740750"/>
            <a:ext cx="4326958"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a:t>Last </a:t>
            </a:r>
            <a:r>
              <a:rPr lang="fr-FR" sz="1800" dirty="0" err="1"/>
              <a:t>Snapshot</a:t>
            </a:r>
            <a:r>
              <a:rPr lang="fr-FR" sz="1800" dirty="0"/>
              <a:t> Date</a:t>
            </a:r>
          </a:p>
        </p:txBody>
      </p:sp>
      <p:sp>
        <p:nvSpPr>
          <p:cNvPr id="114" name="TextBox 113"/>
          <p:cNvSpPr txBox="1"/>
          <p:nvPr/>
        </p:nvSpPr>
        <p:spPr>
          <a:xfrm>
            <a:off x="5025584" y="4002810"/>
            <a:ext cx="410689"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sym typeface="Wingdings" pitchFamily="2" charset="2"/>
              </a:rPr>
              <a:t></a:t>
            </a:r>
            <a:endParaRPr lang="fr-FR" sz="1800" dirty="0"/>
          </a:p>
        </p:txBody>
      </p:sp>
      <p:sp>
        <p:nvSpPr>
          <p:cNvPr id="115" name="TextBox 114"/>
          <p:cNvSpPr txBox="1"/>
          <p:nvPr/>
        </p:nvSpPr>
        <p:spPr>
          <a:xfrm>
            <a:off x="4921515" y="3106952"/>
            <a:ext cx="155683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116" name="TextBox 115"/>
          <p:cNvSpPr txBox="1"/>
          <p:nvPr/>
        </p:nvSpPr>
        <p:spPr>
          <a:xfrm>
            <a:off x="6492940" y="3431729"/>
            <a:ext cx="2770786" cy="36933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800" dirty="0"/>
              <a:t>none</a:t>
            </a:r>
          </a:p>
        </p:txBody>
      </p:sp>
      <p:sp>
        <p:nvSpPr>
          <p:cNvPr id="117" name="TextBox 116"/>
          <p:cNvSpPr txBox="1"/>
          <p:nvPr/>
        </p:nvSpPr>
        <p:spPr>
          <a:xfrm>
            <a:off x="5370355" y="3426922"/>
            <a:ext cx="110799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sp>
        <p:nvSpPr>
          <p:cNvPr id="118" name="Rounded Rectangle 117"/>
          <p:cNvSpPr/>
          <p:nvPr/>
        </p:nvSpPr>
        <p:spPr>
          <a:xfrm>
            <a:off x="5575999" y="3984463"/>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119" name="TextBox 118" descr="TEXT;LAST_SNAPSHOT_DATE"/>
          <p:cNvSpPr txBox="1"/>
          <p:nvPr/>
        </p:nvSpPr>
        <p:spPr>
          <a:xfrm>
            <a:off x="5600507" y="3967185"/>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err="1"/>
              <a:t>snapshotDate</a:t>
            </a:r>
            <a:endParaRPr lang="fr-FR" sz="1800" dirty="0"/>
          </a:p>
        </p:txBody>
      </p:sp>
      <p:sp>
        <p:nvSpPr>
          <p:cNvPr id="120" name="Rounded Rectangle 119"/>
          <p:cNvSpPr/>
          <p:nvPr/>
        </p:nvSpPr>
        <p:spPr>
          <a:xfrm>
            <a:off x="4716159" y="4608084"/>
            <a:ext cx="4204178" cy="1584000"/>
          </a:xfrm>
          <a:prstGeom prst="roundRect">
            <a:avLst>
              <a:gd name="adj" fmla="val 413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solidFill>
                <a:schemeClr val="lt1"/>
              </a:solidFill>
            </a:endParaRPr>
          </a:p>
        </p:txBody>
      </p:sp>
      <p:sp>
        <p:nvSpPr>
          <p:cNvPr id="121" name="TextBox 120"/>
          <p:cNvSpPr txBox="1"/>
          <p:nvPr/>
        </p:nvSpPr>
        <p:spPr>
          <a:xfrm>
            <a:off x="4709681" y="4601922"/>
            <a:ext cx="4326958"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err="1"/>
              <a:t>Previous</a:t>
            </a:r>
            <a:r>
              <a:rPr lang="fr-FR" sz="1800" dirty="0"/>
              <a:t> </a:t>
            </a:r>
            <a:r>
              <a:rPr lang="fr-FR" sz="1800" dirty="0" err="1"/>
              <a:t>Snapshot</a:t>
            </a:r>
            <a:r>
              <a:rPr lang="fr-FR" sz="1800" dirty="0"/>
              <a:t> Date</a:t>
            </a:r>
          </a:p>
        </p:txBody>
      </p:sp>
      <p:sp>
        <p:nvSpPr>
          <p:cNvPr id="122" name="TextBox 121"/>
          <p:cNvSpPr txBox="1"/>
          <p:nvPr/>
        </p:nvSpPr>
        <p:spPr>
          <a:xfrm>
            <a:off x="5029840" y="5682042"/>
            <a:ext cx="410689"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sym typeface="Wingdings" pitchFamily="2" charset="2"/>
              </a:rPr>
              <a:t></a:t>
            </a:r>
            <a:endParaRPr lang="fr-FR" sz="1800" dirty="0"/>
          </a:p>
        </p:txBody>
      </p:sp>
      <p:sp>
        <p:nvSpPr>
          <p:cNvPr id="123" name="TextBox 122"/>
          <p:cNvSpPr txBox="1"/>
          <p:nvPr/>
        </p:nvSpPr>
        <p:spPr>
          <a:xfrm>
            <a:off x="4853763" y="4968124"/>
            <a:ext cx="155683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124" name="TextBox 123"/>
          <p:cNvSpPr txBox="1"/>
          <p:nvPr/>
        </p:nvSpPr>
        <p:spPr>
          <a:xfrm>
            <a:off x="6497787" y="5288094"/>
            <a:ext cx="2770786" cy="36933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800" dirty="0"/>
              <a:t>none</a:t>
            </a:r>
          </a:p>
        </p:txBody>
      </p:sp>
      <p:sp>
        <p:nvSpPr>
          <p:cNvPr id="125" name="TextBox 124"/>
          <p:cNvSpPr txBox="1"/>
          <p:nvPr/>
        </p:nvSpPr>
        <p:spPr>
          <a:xfrm>
            <a:off x="5309081" y="5288094"/>
            <a:ext cx="110799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sp>
        <p:nvSpPr>
          <p:cNvPr id="126" name="Rounded Rectangle 125"/>
          <p:cNvSpPr/>
          <p:nvPr/>
        </p:nvSpPr>
        <p:spPr>
          <a:xfrm>
            <a:off x="5580255" y="5701619"/>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127" name="TextBox 126" descr="TEXT;PREVIOUS_SNAPSHOT_DATE"/>
          <p:cNvSpPr txBox="1"/>
          <p:nvPr/>
        </p:nvSpPr>
        <p:spPr>
          <a:xfrm>
            <a:off x="5652263" y="5682042"/>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err="1"/>
              <a:t>snapshotDate</a:t>
            </a:r>
            <a:endParaRPr lang="fr-FR" sz="1800" dirty="0"/>
          </a:p>
        </p:txBody>
      </p:sp>
      <p:sp>
        <p:nvSpPr>
          <p:cNvPr id="128" name="TextBox 127"/>
          <p:cNvSpPr txBox="1"/>
          <p:nvPr/>
        </p:nvSpPr>
        <p:spPr>
          <a:xfrm>
            <a:off x="6497787" y="4999026"/>
            <a:ext cx="3713368" cy="276999"/>
          </a:xfrm>
          <a:prstGeom prst="rect">
            <a:avLst/>
          </a:prstGeom>
          <a:noFill/>
        </p:spPr>
        <p:txBody>
          <a:bodyPr wrap="square" rtlCol="0">
            <a:spAutoFit/>
          </a:bodyPr>
          <a:lstStyle>
            <a:defPPr>
              <a:defRPr lang="fr-FR"/>
            </a:defPPr>
            <a:lvl1pPr>
              <a:defRPr sz="2000" b="1">
                <a:solidFill>
                  <a:srgbClr val="5E5E5E"/>
                </a:solidFill>
              </a:defRPr>
            </a:lvl1pPr>
          </a:lstStyle>
          <a:p>
            <a:r>
              <a:rPr lang="en-GB" sz="1200" dirty="0"/>
              <a:t>PREVIOUS_SNAPSHOT_DATE</a:t>
            </a:r>
            <a:endParaRPr lang="fr-FR" sz="1200" dirty="0"/>
          </a:p>
        </p:txBody>
      </p:sp>
      <p:sp>
        <p:nvSpPr>
          <p:cNvPr id="129" name="TextBox 128"/>
          <p:cNvSpPr txBox="1"/>
          <p:nvPr/>
        </p:nvSpPr>
        <p:spPr>
          <a:xfrm>
            <a:off x="6492940" y="3125819"/>
            <a:ext cx="3713368" cy="276999"/>
          </a:xfrm>
          <a:prstGeom prst="rect">
            <a:avLst/>
          </a:prstGeom>
          <a:noFill/>
        </p:spPr>
        <p:txBody>
          <a:bodyPr wrap="square" rtlCol="0">
            <a:spAutoFit/>
          </a:bodyPr>
          <a:lstStyle>
            <a:defPPr>
              <a:defRPr lang="fr-FR"/>
            </a:defPPr>
            <a:lvl1pPr>
              <a:defRPr sz="2000" b="1">
                <a:solidFill>
                  <a:srgbClr val="5E5E5E"/>
                </a:solidFill>
              </a:defRPr>
            </a:lvl1pPr>
          </a:lstStyle>
          <a:p>
            <a:r>
              <a:rPr lang="en-GB" sz="1200" dirty="0"/>
              <a:t>LAST_SNAPSHOT_DATE</a:t>
            </a:r>
            <a:endParaRPr lang="fr-FR" sz="1200" dirty="0"/>
          </a:p>
        </p:txBody>
      </p:sp>
    </p:spTree>
    <p:extLst>
      <p:ext uri="{BB962C8B-B14F-4D97-AF65-F5344CB8AC3E}">
        <p14:creationId xmlns:p14="http://schemas.microsoft.com/office/powerpoint/2010/main" val="13255107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buClr>
                <a:prstClr val="black"/>
              </a:buClr>
            </a:pPr>
            <a:fld id="{F71C7896-8E11-4384-BFC5-C0974CDBC83D}" type="slidenum">
              <a:rPr lang="en-US" smtClean="0">
                <a:solidFill>
                  <a:srgbClr val="000000">
                    <a:lumMod val="65000"/>
                    <a:lumOff val="35000"/>
                  </a:srgbClr>
                </a:solidFill>
              </a:rPr>
              <a:pPr>
                <a:buClr>
                  <a:prstClr val="black"/>
                </a:buClr>
              </a:pPr>
              <a:t>11</a:t>
            </a:fld>
            <a:endParaRPr lang="en-US" dirty="0">
              <a:solidFill>
                <a:srgbClr val="000000">
                  <a:lumMod val="65000"/>
                  <a:lumOff val="35000"/>
                </a:srgbClr>
              </a:solidFill>
            </a:endParaRPr>
          </a:p>
        </p:txBody>
      </p:sp>
      <p:sp>
        <p:nvSpPr>
          <p:cNvPr id="5" name="Title 1"/>
          <p:cNvSpPr>
            <a:spLocks noGrp="1"/>
          </p:cNvSpPr>
          <p:nvPr>
            <p:ph type="title"/>
          </p:nvPr>
        </p:nvSpPr>
        <p:spPr>
          <a:xfrm>
            <a:off x="320040" y="237738"/>
            <a:ext cx="8503920" cy="378565"/>
          </a:xfrm>
        </p:spPr>
        <p:txBody>
          <a:bodyPr/>
          <a:lstStyle/>
          <a:p>
            <a:r>
              <a:rPr lang="fr-FR" dirty="0"/>
              <a:t>PowerPoint Templates – </a:t>
            </a:r>
            <a:r>
              <a:rPr lang="fr-FR" dirty="0" err="1"/>
              <a:t>Text</a:t>
            </a:r>
            <a:r>
              <a:rPr lang="fr-FR" dirty="0"/>
              <a:t> [3]</a:t>
            </a:r>
          </a:p>
        </p:txBody>
      </p:sp>
      <p:sp>
        <p:nvSpPr>
          <p:cNvPr id="6" name="Rounded Rectangle 5"/>
          <p:cNvSpPr/>
          <p:nvPr/>
        </p:nvSpPr>
        <p:spPr>
          <a:xfrm>
            <a:off x="1776954" y="848940"/>
            <a:ext cx="5628494" cy="2949391"/>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7" name="TextBox 6"/>
          <p:cNvSpPr txBox="1"/>
          <p:nvPr/>
        </p:nvSpPr>
        <p:spPr>
          <a:xfrm>
            <a:off x="1632938" y="842779"/>
            <a:ext cx="4314002"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Dashboard </a:t>
            </a:r>
            <a:r>
              <a:rPr lang="fr-FR" dirty="0" err="1"/>
              <a:t>Website</a:t>
            </a:r>
            <a:r>
              <a:rPr lang="fr-FR" dirty="0"/>
              <a:t> Url</a:t>
            </a:r>
          </a:p>
        </p:txBody>
      </p:sp>
      <p:sp>
        <p:nvSpPr>
          <p:cNvPr id="8" name="TextBox 7"/>
          <p:cNvSpPr txBox="1"/>
          <p:nvPr/>
        </p:nvSpPr>
        <p:spPr>
          <a:xfrm>
            <a:off x="3307470" y="1208981"/>
            <a:ext cx="4097978"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DASHBOARD_SERVICE_URL</a:t>
            </a:r>
          </a:p>
        </p:txBody>
      </p:sp>
      <p:sp>
        <p:nvSpPr>
          <p:cNvPr id="9" name="TextBox 8"/>
          <p:cNvSpPr txBox="1"/>
          <p:nvPr/>
        </p:nvSpPr>
        <p:spPr>
          <a:xfrm>
            <a:off x="2660223" y="3172906"/>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10" name="TextBox 9"/>
          <p:cNvSpPr txBox="1"/>
          <p:nvPr/>
        </p:nvSpPr>
        <p:spPr>
          <a:xfrm>
            <a:off x="1848962" y="1208981"/>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1" name="TextBox 10"/>
          <p:cNvSpPr txBox="1"/>
          <p:nvPr/>
        </p:nvSpPr>
        <p:spPr>
          <a:xfrm>
            <a:off x="3320170" y="1528951"/>
            <a:ext cx="2770786"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12" name="TextBox 11"/>
          <p:cNvSpPr txBox="1"/>
          <p:nvPr/>
        </p:nvSpPr>
        <p:spPr>
          <a:xfrm>
            <a:off x="2268499" y="1528951"/>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13" name="Rounded Rectangle 12"/>
          <p:cNvSpPr/>
          <p:nvPr/>
        </p:nvSpPr>
        <p:spPr>
          <a:xfrm>
            <a:off x="3169676" y="3179067"/>
            <a:ext cx="3634572"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14" name="TextBox 13" descr="TEXT;MEASUREMENT_ADG_WEBSITE"/>
          <p:cNvSpPr txBox="1"/>
          <p:nvPr/>
        </p:nvSpPr>
        <p:spPr>
          <a:xfrm>
            <a:off x="3176154" y="3143385"/>
            <a:ext cx="384411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t>http://host/AED</a:t>
            </a:r>
          </a:p>
        </p:txBody>
      </p:sp>
      <p:sp>
        <p:nvSpPr>
          <p:cNvPr id="15" name="Rounded Rectangle 14"/>
          <p:cNvSpPr/>
          <p:nvPr/>
        </p:nvSpPr>
        <p:spPr>
          <a:xfrm>
            <a:off x="1776954" y="4155242"/>
            <a:ext cx="5628494" cy="1794038"/>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6" name="TextBox 15"/>
          <p:cNvSpPr txBox="1"/>
          <p:nvPr/>
        </p:nvSpPr>
        <p:spPr>
          <a:xfrm>
            <a:off x="1632938" y="4149080"/>
            <a:ext cx="4314002"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System Name</a:t>
            </a:r>
          </a:p>
        </p:txBody>
      </p:sp>
      <p:sp>
        <p:nvSpPr>
          <p:cNvPr id="17" name="TextBox 16"/>
          <p:cNvSpPr txBox="1"/>
          <p:nvPr/>
        </p:nvSpPr>
        <p:spPr>
          <a:xfrm>
            <a:off x="3307470" y="4515282"/>
            <a:ext cx="4097978"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SYSTEM_NAME</a:t>
            </a:r>
          </a:p>
        </p:txBody>
      </p:sp>
      <p:sp>
        <p:nvSpPr>
          <p:cNvPr id="18" name="TextBox 17"/>
          <p:cNvSpPr txBox="1"/>
          <p:nvPr/>
        </p:nvSpPr>
        <p:spPr>
          <a:xfrm>
            <a:off x="2660223" y="5330729"/>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19" name="TextBox 18"/>
          <p:cNvSpPr txBox="1"/>
          <p:nvPr/>
        </p:nvSpPr>
        <p:spPr>
          <a:xfrm>
            <a:off x="1848962" y="4515282"/>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20" name="TextBox 19"/>
          <p:cNvSpPr txBox="1"/>
          <p:nvPr/>
        </p:nvSpPr>
        <p:spPr>
          <a:xfrm>
            <a:off x="3320170" y="4835252"/>
            <a:ext cx="2770786"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21" name="TextBox 20"/>
          <p:cNvSpPr txBox="1"/>
          <p:nvPr/>
        </p:nvSpPr>
        <p:spPr>
          <a:xfrm>
            <a:off x="2268499" y="4835252"/>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22" name="Rounded Rectangle 21"/>
          <p:cNvSpPr/>
          <p:nvPr/>
        </p:nvSpPr>
        <p:spPr>
          <a:xfrm>
            <a:off x="3169676" y="5339307"/>
            <a:ext cx="3634572"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23" name="TextBox 22" descr="TEXT;SYSTEM_NAME"/>
          <p:cNvSpPr txBox="1"/>
          <p:nvPr/>
        </p:nvSpPr>
        <p:spPr>
          <a:xfrm>
            <a:off x="3176154" y="5301208"/>
            <a:ext cx="384411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err="1"/>
              <a:t>My</a:t>
            </a:r>
            <a:r>
              <a:rPr lang="fr-FR" dirty="0"/>
              <a:t> System Name</a:t>
            </a:r>
          </a:p>
        </p:txBody>
      </p:sp>
      <p:sp>
        <p:nvSpPr>
          <p:cNvPr id="26" name="TextBox 25"/>
          <p:cNvSpPr txBox="1"/>
          <p:nvPr/>
        </p:nvSpPr>
        <p:spPr>
          <a:xfrm>
            <a:off x="3275785" y="1929061"/>
            <a:ext cx="3960511" cy="1077218"/>
          </a:xfrm>
          <a:prstGeom prst="rect">
            <a:avLst/>
          </a:prstGeom>
        </p:spPr>
        <p:txBody>
          <a:bodyPr vert="horz" wrap="square" lIns="45720" tIns="45720" rIns="45720" bIns="45720" rtlCol="0">
            <a:spAutoFit/>
          </a:bodyPr>
          <a:lstStyle/>
          <a:p>
            <a:pPr marL="1587">
              <a:spcBef>
                <a:spcPts val="300"/>
              </a:spcBef>
              <a:spcAft>
                <a:spcPts val="400"/>
              </a:spcAft>
              <a:buClr>
                <a:schemeClr val="tx2">
                  <a:lumMod val="65000"/>
                  <a:lumOff val="35000"/>
                </a:schemeClr>
              </a:buClr>
              <a:buSzPct val="95000"/>
            </a:pPr>
            <a:r>
              <a:rPr lang="fr-FR" sz="1600" i="1" dirty="0">
                <a:solidFill>
                  <a:schemeClr val="bg1">
                    <a:lumMod val="50000"/>
                  </a:schemeClr>
                </a:solidFill>
              </a:rPr>
              <a:t>This </a:t>
            </a:r>
            <a:r>
              <a:rPr lang="en-US" sz="1600" i="1" dirty="0">
                <a:solidFill>
                  <a:schemeClr val="bg1">
                    <a:lumMod val="50000"/>
                  </a:schemeClr>
                </a:solidFill>
              </a:rPr>
              <a:t>Text block might be empty and will only work on a measurement database. Central databases do not contain this information</a:t>
            </a:r>
            <a:endParaRPr lang="fr-FR" sz="1600" i="1" dirty="0" err="1">
              <a:solidFill>
                <a:schemeClr val="bg1">
                  <a:lumMod val="50000"/>
                </a:schemeClr>
              </a:solidFill>
            </a:endParaRPr>
          </a:p>
        </p:txBody>
      </p:sp>
      <p:sp>
        <p:nvSpPr>
          <p:cNvPr id="27" name="TextBox 26"/>
          <p:cNvSpPr txBox="1"/>
          <p:nvPr/>
        </p:nvSpPr>
        <p:spPr>
          <a:xfrm>
            <a:off x="2652192" y="1920819"/>
            <a:ext cx="675185"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Note:</a:t>
            </a:r>
          </a:p>
        </p:txBody>
      </p:sp>
    </p:spTree>
    <p:extLst>
      <p:ext uri="{BB962C8B-B14F-4D97-AF65-F5344CB8AC3E}">
        <p14:creationId xmlns:p14="http://schemas.microsoft.com/office/powerpoint/2010/main" val="15123112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 – </a:t>
            </a:r>
            <a:r>
              <a:rPr lang="fr-FR" dirty="0" err="1"/>
              <a:t>Text</a:t>
            </a:r>
            <a:r>
              <a:rPr lang="fr-FR" dirty="0"/>
              <a:t> [4]</a:t>
            </a:r>
          </a:p>
        </p:txBody>
      </p:sp>
      <p:sp>
        <p:nvSpPr>
          <p:cNvPr id="46" name="Rounded Rectangle 45"/>
          <p:cNvSpPr/>
          <p:nvPr/>
        </p:nvSpPr>
        <p:spPr>
          <a:xfrm>
            <a:off x="2477290" y="3843109"/>
            <a:ext cx="4320480" cy="1938054"/>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47" name="TextBox 46"/>
          <p:cNvSpPr txBox="1"/>
          <p:nvPr/>
        </p:nvSpPr>
        <p:spPr>
          <a:xfrm>
            <a:off x="2339752" y="3836947"/>
            <a:ext cx="432048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Quality Application Category</a:t>
            </a:r>
          </a:p>
        </p:txBody>
      </p:sp>
      <p:sp>
        <p:nvSpPr>
          <p:cNvPr id="48" name="TextBox 47"/>
          <p:cNvSpPr txBox="1"/>
          <p:nvPr/>
        </p:nvSpPr>
        <p:spPr>
          <a:xfrm>
            <a:off x="4020506" y="4324389"/>
            <a:ext cx="2770786" cy="276999"/>
          </a:xfrm>
          <a:prstGeom prst="rect">
            <a:avLst/>
          </a:prstGeom>
          <a:noFill/>
        </p:spPr>
        <p:txBody>
          <a:bodyPr wrap="square" rtlCol="0">
            <a:spAutoFit/>
          </a:bodyPr>
          <a:lstStyle>
            <a:defPPr>
              <a:defRPr lang="fr-FR"/>
            </a:defPPr>
            <a:lvl1pPr>
              <a:defRPr sz="2000" b="1">
                <a:solidFill>
                  <a:srgbClr val="5E5E5E"/>
                </a:solidFill>
              </a:defRPr>
            </a:lvl1pPr>
          </a:lstStyle>
          <a:p>
            <a:r>
              <a:rPr lang="fr-FR" sz="1200" dirty="0"/>
              <a:t>APPLICATION_QUALITY_TYPE</a:t>
            </a:r>
            <a:endParaRPr lang="fr-FR" sz="1600" dirty="0"/>
          </a:p>
        </p:txBody>
      </p:sp>
      <p:sp>
        <p:nvSpPr>
          <p:cNvPr id="50" name="TextBox 49"/>
          <p:cNvSpPr txBox="1"/>
          <p:nvPr/>
        </p:nvSpPr>
        <p:spPr>
          <a:xfrm>
            <a:off x="3372434" y="5237037"/>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51" name="TextBox 50"/>
          <p:cNvSpPr txBox="1"/>
          <p:nvPr/>
        </p:nvSpPr>
        <p:spPr>
          <a:xfrm>
            <a:off x="2549298" y="4232612"/>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52" name="TextBox 51"/>
          <p:cNvSpPr txBox="1"/>
          <p:nvPr/>
        </p:nvSpPr>
        <p:spPr>
          <a:xfrm>
            <a:off x="4020506" y="4557027"/>
            <a:ext cx="2770786"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53" name="TextBox 52"/>
          <p:cNvSpPr txBox="1"/>
          <p:nvPr/>
        </p:nvSpPr>
        <p:spPr>
          <a:xfrm>
            <a:off x="2968835" y="4557027"/>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54" name="Rounded Rectangle 53"/>
          <p:cNvSpPr/>
          <p:nvPr/>
        </p:nvSpPr>
        <p:spPr>
          <a:xfrm>
            <a:off x="179512" y="1562954"/>
            <a:ext cx="4320480" cy="1794038"/>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55" name="TextBox 54"/>
          <p:cNvSpPr txBox="1"/>
          <p:nvPr/>
        </p:nvSpPr>
        <p:spPr>
          <a:xfrm>
            <a:off x="35496" y="1556792"/>
            <a:ext cx="4314002"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Application Name</a:t>
            </a:r>
          </a:p>
        </p:txBody>
      </p:sp>
      <p:sp>
        <p:nvSpPr>
          <p:cNvPr id="56" name="TextBox 55"/>
          <p:cNvSpPr txBox="1"/>
          <p:nvPr/>
        </p:nvSpPr>
        <p:spPr>
          <a:xfrm>
            <a:off x="1710028" y="1922994"/>
            <a:ext cx="2770786"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APPLICATION_NAME</a:t>
            </a:r>
          </a:p>
        </p:txBody>
      </p:sp>
      <p:sp>
        <p:nvSpPr>
          <p:cNvPr id="58" name="TextBox 57"/>
          <p:cNvSpPr txBox="1"/>
          <p:nvPr/>
        </p:nvSpPr>
        <p:spPr>
          <a:xfrm>
            <a:off x="1062781" y="2738441"/>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59" name="TextBox 58"/>
          <p:cNvSpPr txBox="1"/>
          <p:nvPr/>
        </p:nvSpPr>
        <p:spPr>
          <a:xfrm>
            <a:off x="251520" y="192299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60" name="TextBox 59"/>
          <p:cNvSpPr txBox="1"/>
          <p:nvPr/>
        </p:nvSpPr>
        <p:spPr>
          <a:xfrm>
            <a:off x="1722728" y="2242964"/>
            <a:ext cx="2770786"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61" name="TextBox 60"/>
          <p:cNvSpPr txBox="1"/>
          <p:nvPr/>
        </p:nvSpPr>
        <p:spPr>
          <a:xfrm>
            <a:off x="671057" y="224296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62" name="Rounded Rectangle 61"/>
          <p:cNvSpPr/>
          <p:nvPr/>
        </p:nvSpPr>
        <p:spPr>
          <a:xfrm>
            <a:off x="4644008" y="1562954"/>
            <a:ext cx="4320480" cy="1794038"/>
          </a:xfrm>
          <a:prstGeom prst="roundRect">
            <a:avLst>
              <a:gd name="adj" fmla="val 413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63" name="TextBox 62"/>
          <p:cNvSpPr txBox="1"/>
          <p:nvPr/>
        </p:nvSpPr>
        <p:spPr>
          <a:xfrm>
            <a:off x="4499992" y="1556792"/>
            <a:ext cx="432048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Size Application Category</a:t>
            </a:r>
          </a:p>
        </p:txBody>
      </p:sp>
      <p:sp>
        <p:nvSpPr>
          <p:cNvPr id="64" name="TextBox 63"/>
          <p:cNvSpPr txBox="1"/>
          <p:nvPr/>
        </p:nvSpPr>
        <p:spPr>
          <a:xfrm>
            <a:off x="6187224" y="1948394"/>
            <a:ext cx="2770786"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APPLICATION_SIZE_TYPE</a:t>
            </a:r>
            <a:endParaRPr lang="fr-FR" sz="1800" dirty="0"/>
          </a:p>
        </p:txBody>
      </p:sp>
      <p:sp>
        <p:nvSpPr>
          <p:cNvPr id="66" name="TextBox 65"/>
          <p:cNvSpPr txBox="1"/>
          <p:nvPr/>
        </p:nvSpPr>
        <p:spPr>
          <a:xfrm>
            <a:off x="5496229" y="2728225"/>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67" name="TextBox 66"/>
          <p:cNvSpPr txBox="1"/>
          <p:nvPr/>
        </p:nvSpPr>
        <p:spPr>
          <a:xfrm>
            <a:off x="4716016" y="192299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68" name="TextBox 67"/>
          <p:cNvSpPr txBox="1"/>
          <p:nvPr/>
        </p:nvSpPr>
        <p:spPr>
          <a:xfrm>
            <a:off x="6187224" y="2242964"/>
            <a:ext cx="2770786"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69" name="TextBox 68"/>
          <p:cNvSpPr txBox="1"/>
          <p:nvPr/>
        </p:nvSpPr>
        <p:spPr>
          <a:xfrm>
            <a:off x="5135553" y="224296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35" name="Rounded Rectangle 34"/>
          <p:cNvSpPr/>
          <p:nvPr/>
        </p:nvSpPr>
        <p:spPr>
          <a:xfrm>
            <a:off x="1572234" y="2747019"/>
            <a:ext cx="220767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57" name="TextBox 56" descr="TEXT;APPLICATION_NAME"/>
          <p:cNvSpPr txBox="1"/>
          <p:nvPr/>
        </p:nvSpPr>
        <p:spPr>
          <a:xfrm>
            <a:off x="1578712" y="2708920"/>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t>myAppName</a:t>
            </a:r>
          </a:p>
        </p:txBody>
      </p:sp>
      <p:sp>
        <p:nvSpPr>
          <p:cNvPr id="36" name="Rounded Rectangle 35"/>
          <p:cNvSpPr/>
          <p:nvPr/>
        </p:nvSpPr>
        <p:spPr>
          <a:xfrm>
            <a:off x="6036730" y="2732670"/>
            <a:ext cx="220767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65" name="TextBox 64" descr="TEXT;APPLICATION_SIZE_TYPE"/>
          <p:cNvSpPr txBox="1"/>
          <p:nvPr/>
        </p:nvSpPr>
        <p:spPr>
          <a:xfrm>
            <a:off x="6300192" y="2741607"/>
            <a:ext cx="2736304" cy="363736"/>
          </a:xfrm>
          <a:prstGeom prst="rect">
            <a:avLst/>
          </a:prstGeom>
          <a:noFill/>
        </p:spPr>
        <p:txBody>
          <a:bodyPr wrap="square" rtlCol="0">
            <a:normAutofit fontScale="92500" lnSpcReduction="10000"/>
          </a:bodyPr>
          <a:lstStyle>
            <a:defPPr>
              <a:defRPr lang="fr-FR"/>
            </a:defPPr>
            <a:lvl1pPr>
              <a:defRPr sz="2000" b="1">
                <a:solidFill>
                  <a:schemeClr val="bg1">
                    <a:lumMod val="50000"/>
                  </a:schemeClr>
                </a:solidFill>
              </a:defRPr>
            </a:lvl1pPr>
          </a:lstStyle>
          <a:p>
            <a:r>
              <a:rPr lang="fr-FR" dirty="0"/>
              <a:t>SizeType</a:t>
            </a:r>
          </a:p>
        </p:txBody>
      </p:sp>
      <p:sp>
        <p:nvSpPr>
          <p:cNvPr id="38" name="Rounded Rectangle 37"/>
          <p:cNvSpPr/>
          <p:nvPr/>
        </p:nvSpPr>
        <p:spPr>
          <a:xfrm>
            <a:off x="3923928" y="5243198"/>
            <a:ext cx="220767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49" name="TextBox 48" descr="TEXT;APPLICATION_QUALITY_TYPE"/>
          <p:cNvSpPr txBox="1"/>
          <p:nvPr/>
        </p:nvSpPr>
        <p:spPr>
          <a:xfrm>
            <a:off x="4081210" y="5237037"/>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err="1"/>
              <a:t>QualityType</a:t>
            </a:r>
            <a:endParaRPr lang="fr-FR"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 – </a:t>
            </a:r>
            <a:r>
              <a:rPr lang="fr-FR" dirty="0" err="1"/>
              <a:t>Text</a:t>
            </a:r>
            <a:r>
              <a:rPr lang="fr-FR" dirty="0"/>
              <a:t> [5]</a:t>
            </a:r>
          </a:p>
        </p:txBody>
      </p:sp>
      <p:sp>
        <p:nvSpPr>
          <p:cNvPr id="70" name="Rounded Rectangle 69"/>
          <p:cNvSpPr/>
          <p:nvPr/>
        </p:nvSpPr>
        <p:spPr>
          <a:xfrm>
            <a:off x="464056" y="980728"/>
            <a:ext cx="8068384" cy="2154078"/>
          </a:xfrm>
          <a:prstGeom prst="roundRect">
            <a:avLst>
              <a:gd name="adj" fmla="val 33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71" name="TextBox 70"/>
          <p:cNvSpPr txBox="1"/>
          <p:nvPr/>
        </p:nvSpPr>
        <p:spPr>
          <a:xfrm>
            <a:off x="320040" y="980728"/>
            <a:ext cx="4314002"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Grade for a Quality Rule</a:t>
            </a:r>
          </a:p>
        </p:txBody>
      </p:sp>
      <p:sp>
        <p:nvSpPr>
          <p:cNvPr id="72" name="TextBox 71"/>
          <p:cNvSpPr txBox="1"/>
          <p:nvPr/>
        </p:nvSpPr>
        <p:spPr>
          <a:xfrm>
            <a:off x="2007272" y="1355984"/>
            <a:ext cx="2770786"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APPLICATION_RULE</a:t>
            </a:r>
          </a:p>
        </p:txBody>
      </p:sp>
      <p:sp>
        <p:nvSpPr>
          <p:cNvPr id="74" name="TextBox 73"/>
          <p:cNvSpPr txBox="1"/>
          <p:nvPr/>
        </p:nvSpPr>
        <p:spPr>
          <a:xfrm>
            <a:off x="1359200" y="2596842"/>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75" name="TextBox 74"/>
          <p:cNvSpPr txBox="1"/>
          <p:nvPr/>
        </p:nvSpPr>
        <p:spPr>
          <a:xfrm>
            <a:off x="536064" y="1346930"/>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76" name="TextBox 75"/>
          <p:cNvSpPr txBox="1"/>
          <p:nvPr/>
        </p:nvSpPr>
        <p:spPr>
          <a:xfrm>
            <a:off x="2007272" y="1700808"/>
            <a:ext cx="6381152" cy="52322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400" b="1" dirty="0"/>
              <a:t>ID</a:t>
            </a:r>
            <a:r>
              <a:rPr lang="fr-FR" sz="1400" dirty="0"/>
              <a:t> = </a:t>
            </a:r>
            <a:r>
              <a:rPr lang="fr-FR" sz="1400" dirty="0" err="1"/>
              <a:t>RuleId</a:t>
            </a:r>
            <a:r>
              <a:rPr lang="fr-FR" sz="1400" dirty="0"/>
              <a:t> (</a:t>
            </a:r>
            <a:r>
              <a:rPr lang="fr-FR" sz="1400" dirty="0" err="1"/>
              <a:t>can</a:t>
            </a:r>
            <a:r>
              <a:rPr lang="fr-FR" sz="1400" dirty="0"/>
              <a:t> </a:t>
            </a:r>
            <a:r>
              <a:rPr lang="fr-FR" sz="1400" dirty="0" err="1"/>
              <a:t>be</a:t>
            </a:r>
            <a:r>
              <a:rPr lang="fr-FR" sz="1400" dirty="0"/>
              <a:t> a business </a:t>
            </a:r>
            <a:r>
              <a:rPr lang="fr-FR" sz="1400" dirty="0" err="1"/>
              <a:t>criterion</a:t>
            </a:r>
            <a:r>
              <a:rPr lang="fr-FR" sz="1400" dirty="0"/>
              <a:t>, </a:t>
            </a:r>
            <a:r>
              <a:rPr lang="fr-FR" sz="1400" dirty="0" err="1"/>
              <a:t>technical</a:t>
            </a:r>
            <a:r>
              <a:rPr lang="fr-FR" sz="1400" dirty="0"/>
              <a:t> </a:t>
            </a:r>
            <a:r>
              <a:rPr lang="fr-FR" sz="1400" dirty="0" err="1"/>
              <a:t>criterion</a:t>
            </a:r>
            <a:r>
              <a:rPr lang="fr-FR" sz="1400" dirty="0"/>
              <a:t> or </a:t>
            </a:r>
            <a:r>
              <a:rPr lang="fr-FR" sz="1400" dirty="0" err="1"/>
              <a:t>quality</a:t>
            </a:r>
            <a:r>
              <a:rPr lang="fr-FR" sz="1400" dirty="0"/>
              <a:t> </a:t>
            </a:r>
            <a:r>
              <a:rPr lang="fr-FR" sz="1400" dirty="0" err="1"/>
              <a:t>rule</a:t>
            </a:r>
            <a:r>
              <a:rPr lang="fr-FR" sz="1400" dirty="0"/>
              <a:t>)</a:t>
            </a:r>
          </a:p>
          <a:p>
            <a:r>
              <a:rPr lang="fr-FR" sz="1400" b="1" dirty="0"/>
              <a:t>SNAPSHOT</a:t>
            </a:r>
            <a:r>
              <a:rPr lang="fr-FR" sz="1400" dirty="0"/>
              <a:t> = CURRENT | PREVIOUS (by default CURRENT)</a:t>
            </a:r>
          </a:p>
        </p:txBody>
      </p:sp>
      <p:sp>
        <p:nvSpPr>
          <p:cNvPr id="77" name="TextBox 76"/>
          <p:cNvSpPr txBox="1"/>
          <p:nvPr/>
        </p:nvSpPr>
        <p:spPr>
          <a:xfrm>
            <a:off x="955601" y="1700808"/>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37" name="Rounded Rectangle 36"/>
          <p:cNvSpPr/>
          <p:nvPr/>
        </p:nvSpPr>
        <p:spPr>
          <a:xfrm>
            <a:off x="1856778" y="2603003"/>
            <a:ext cx="256771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73" name="TextBox 72" descr="TEXT;APPLICATION_RULE;ID=60017"/>
          <p:cNvSpPr txBox="1"/>
          <p:nvPr/>
        </p:nvSpPr>
        <p:spPr>
          <a:xfrm>
            <a:off x="1936815" y="2582320"/>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err="1"/>
              <a:t>QualityRuleGrade</a:t>
            </a:r>
            <a:endParaRPr lang="fr-FR" dirty="0"/>
          </a:p>
        </p:txBody>
      </p:sp>
      <p:sp>
        <p:nvSpPr>
          <p:cNvPr id="12" name="Rounded Rectangle 11"/>
          <p:cNvSpPr/>
          <p:nvPr/>
        </p:nvSpPr>
        <p:spPr>
          <a:xfrm>
            <a:off x="464056" y="3479800"/>
            <a:ext cx="8068384" cy="2541488"/>
          </a:xfrm>
          <a:prstGeom prst="roundRect">
            <a:avLst>
              <a:gd name="adj" fmla="val 33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20040" y="3479800"/>
            <a:ext cx="4314002"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err="1"/>
              <a:t>Result</a:t>
            </a:r>
            <a:r>
              <a:rPr lang="fr-FR" dirty="0"/>
              <a:t> for a </a:t>
            </a:r>
            <a:r>
              <a:rPr lang="fr-FR" dirty="0" err="1"/>
              <a:t>metric</a:t>
            </a:r>
            <a:r>
              <a:rPr lang="fr-FR" dirty="0"/>
              <a:t> id</a:t>
            </a:r>
          </a:p>
        </p:txBody>
      </p:sp>
      <p:sp>
        <p:nvSpPr>
          <p:cNvPr id="14" name="TextBox 13"/>
          <p:cNvSpPr txBox="1"/>
          <p:nvPr/>
        </p:nvSpPr>
        <p:spPr>
          <a:xfrm>
            <a:off x="2007272" y="3855056"/>
            <a:ext cx="2770786"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APPLICATION_METRIC</a:t>
            </a:r>
          </a:p>
        </p:txBody>
      </p:sp>
      <p:sp>
        <p:nvSpPr>
          <p:cNvPr id="15" name="TextBox 14"/>
          <p:cNvSpPr txBox="1"/>
          <p:nvPr/>
        </p:nvSpPr>
        <p:spPr>
          <a:xfrm>
            <a:off x="1359200" y="5459745"/>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16" name="TextBox 15"/>
          <p:cNvSpPr txBox="1"/>
          <p:nvPr/>
        </p:nvSpPr>
        <p:spPr>
          <a:xfrm>
            <a:off x="536064" y="3846002"/>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7" name="TextBox 16"/>
          <p:cNvSpPr txBox="1"/>
          <p:nvPr/>
        </p:nvSpPr>
        <p:spPr>
          <a:xfrm>
            <a:off x="2007272" y="4199880"/>
            <a:ext cx="6381152" cy="1169551"/>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400" b="1" dirty="0"/>
              <a:t>ID</a:t>
            </a:r>
            <a:r>
              <a:rPr lang="fr-FR" sz="1400" dirty="0"/>
              <a:t> = </a:t>
            </a:r>
            <a:r>
              <a:rPr lang="fr-FR" sz="1400" dirty="0" err="1"/>
              <a:t>Quality</a:t>
            </a:r>
            <a:r>
              <a:rPr lang="fr-FR" sz="1400" dirty="0"/>
              <a:t> </a:t>
            </a:r>
            <a:r>
              <a:rPr lang="fr-FR" sz="1400" dirty="0" err="1"/>
              <a:t>Rule</a:t>
            </a:r>
            <a:r>
              <a:rPr lang="fr-FR" sz="1400" dirty="0"/>
              <a:t> Id or </a:t>
            </a:r>
            <a:r>
              <a:rPr lang="fr-FR" sz="1400" dirty="0" err="1"/>
              <a:t>Technical</a:t>
            </a:r>
            <a:r>
              <a:rPr lang="fr-FR" sz="1400" dirty="0"/>
              <a:t> </a:t>
            </a:r>
            <a:r>
              <a:rPr lang="fr-FR" sz="1400" dirty="0" err="1"/>
              <a:t>criterion</a:t>
            </a:r>
            <a:r>
              <a:rPr lang="fr-FR" sz="1400" dirty="0"/>
              <a:t> ID or Business </a:t>
            </a:r>
            <a:r>
              <a:rPr lang="fr-FR" sz="1400" dirty="0" err="1"/>
              <a:t>Criterion</a:t>
            </a:r>
            <a:r>
              <a:rPr lang="fr-FR" sz="1400" dirty="0"/>
              <a:t> ID</a:t>
            </a:r>
          </a:p>
          <a:p>
            <a:r>
              <a:rPr lang="fr-FR" sz="1400" dirty="0"/>
              <a:t>Or </a:t>
            </a:r>
            <a:r>
              <a:rPr lang="fr-FR" sz="1400" b="1" dirty="0"/>
              <a:t>SZID</a:t>
            </a:r>
            <a:r>
              <a:rPr lang="fr-FR" sz="1400" dirty="0"/>
              <a:t> = </a:t>
            </a:r>
            <a:r>
              <a:rPr lang="fr-FR" sz="1400" dirty="0" err="1"/>
              <a:t>Sizing</a:t>
            </a:r>
            <a:r>
              <a:rPr lang="fr-FR" sz="1400" dirty="0"/>
              <a:t> </a:t>
            </a:r>
            <a:r>
              <a:rPr lang="fr-FR" sz="1400" dirty="0" err="1"/>
              <a:t>Measure</a:t>
            </a:r>
            <a:r>
              <a:rPr lang="fr-FR" sz="1400" dirty="0"/>
              <a:t> Id</a:t>
            </a:r>
          </a:p>
          <a:p>
            <a:r>
              <a:rPr lang="fr-FR" sz="1400" dirty="0"/>
              <a:t>Or </a:t>
            </a:r>
            <a:r>
              <a:rPr lang="fr-FR" sz="1400" b="1" dirty="0"/>
              <a:t>BFID</a:t>
            </a:r>
            <a:r>
              <a:rPr lang="fr-FR" sz="1400" dirty="0"/>
              <a:t> = Background </a:t>
            </a:r>
            <a:r>
              <a:rPr lang="fr-FR" sz="1400" dirty="0" err="1"/>
              <a:t>fact</a:t>
            </a:r>
            <a:r>
              <a:rPr lang="fr-FR" sz="1400" dirty="0"/>
              <a:t> Id</a:t>
            </a:r>
          </a:p>
          <a:p>
            <a:r>
              <a:rPr lang="fr-FR" sz="1400" b="1" dirty="0"/>
              <a:t>SNAPSHOT</a:t>
            </a:r>
            <a:r>
              <a:rPr lang="fr-FR" sz="1400" dirty="0"/>
              <a:t> = CURRENT | PREVIOUS (by default CURRENT)</a:t>
            </a:r>
          </a:p>
          <a:p>
            <a:r>
              <a:rPr lang="fr-FR" sz="1400" b="1" dirty="0"/>
              <a:t>FORMAT</a:t>
            </a:r>
            <a:r>
              <a:rPr lang="fr-FR" sz="1400" dirty="0"/>
              <a:t> = N0 | N1 | N2 | … (for SZID or BFID)</a:t>
            </a:r>
          </a:p>
        </p:txBody>
      </p:sp>
      <p:sp>
        <p:nvSpPr>
          <p:cNvPr id="18" name="TextBox 17"/>
          <p:cNvSpPr txBox="1"/>
          <p:nvPr/>
        </p:nvSpPr>
        <p:spPr>
          <a:xfrm>
            <a:off x="955601" y="4199880"/>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19" name="Rounded Rectangle 18"/>
          <p:cNvSpPr/>
          <p:nvPr/>
        </p:nvSpPr>
        <p:spPr>
          <a:xfrm>
            <a:off x="1856778" y="5465906"/>
            <a:ext cx="256771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20" name="TextBox 19" descr="TEXT;APPLICATION_METRIC;SZID=10151,FORMAT=N0,SNAPSHOT=PREVIOUS"/>
          <p:cNvSpPr txBox="1"/>
          <p:nvPr/>
        </p:nvSpPr>
        <p:spPr>
          <a:xfrm>
            <a:off x="1936815" y="5445223"/>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err="1"/>
              <a:t>MetricId</a:t>
            </a:r>
            <a:r>
              <a:rPr lang="fr-FR" dirty="0"/>
              <a:t> </a:t>
            </a:r>
            <a:r>
              <a:rPr lang="fr-FR" dirty="0" err="1"/>
              <a:t>Results</a:t>
            </a:r>
            <a:endParaRPr lang="fr-FR" dirty="0"/>
          </a:p>
        </p:txBody>
      </p:sp>
      <p:sp>
        <p:nvSpPr>
          <p:cNvPr id="21" name="Rectangle 20"/>
          <p:cNvSpPr/>
          <p:nvPr/>
        </p:nvSpPr>
        <p:spPr>
          <a:xfrm>
            <a:off x="7398796" y="3499231"/>
            <a:ext cx="1133644" cy="646331"/>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3600" b="1" cap="none" spc="0" dirty="0">
                <a:ln/>
                <a:solidFill>
                  <a:schemeClr val="accent4"/>
                </a:solidFill>
                <a:effectLst/>
              </a:rPr>
              <a:t>New</a:t>
            </a:r>
          </a:p>
        </p:txBody>
      </p:sp>
    </p:spTree>
    <p:extLst>
      <p:ext uri="{BB962C8B-B14F-4D97-AF65-F5344CB8AC3E}">
        <p14:creationId xmlns:p14="http://schemas.microsoft.com/office/powerpoint/2010/main" val="41306487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ounded Rectangle 25"/>
          <p:cNvSpPr/>
          <p:nvPr/>
        </p:nvSpPr>
        <p:spPr>
          <a:xfrm>
            <a:off x="1738422" y="980728"/>
            <a:ext cx="5472608" cy="1656008"/>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2" name="Title 1"/>
          <p:cNvSpPr>
            <a:spLocks noGrp="1"/>
          </p:cNvSpPr>
          <p:nvPr>
            <p:ph type="title"/>
          </p:nvPr>
        </p:nvSpPr>
        <p:spPr/>
        <p:txBody>
          <a:bodyPr/>
          <a:lstStyle/>
          <a:p>
            <a:r>
              <a:rPr lang="fr-FR" dirty="0"/>
              <a:t>PowerPoint Templates – </a:t>
            </a:r>
            <a:r>
              <a:rPr lang="fr-FR" dirty="0" err="1"/>
              <a:t>Text</a:t>
            </a:r>
            <a:r>
              <a:rPr lang="fr-FR" dirty="0"/>
              <a:t> [6]</a:t>
            </a:r>
          </a:p>
        </p:txBody>
      </p:sp>
      <p:sp>
        <p:nvSpPr>
          <p:cNvPr id="14" name="TextBox 13"/>
          <p:cNvSpPr txBox="1"/>
          <p:nvPr/>
        </p:nvSpPr>
        <p:spPr>
          <a:xfrm>
            <a:off x="1890109" y="1052736"/>
            <a:ext cx="4398966"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Technical Debt Result</a:t>
            </a:r>
          </a:p>
        </p:txBody>
      </p:sp>
      <p:sp>
        <p:nvSpPr>
          <p:cNvPr id="15" name="TextBox 14"/>
          <p:cNvSpPr txBox="1"/>
          <p:nvPr/>
        </p:nvSpPr>
        <p:spPr>
          <a:xfrm>
            <a:off x="3594936" y="1412776"/>
            <a:ext cx="2993288"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METRIC_TECHNICAL_DEBT</a:t>
            </a:r>
          </a:p>
        </p:txBody>
      </p:sp>
      <p:sp>
        <p:nvSpPr>
          <p:cNvPr id="25" name="TextBox 24"/>
          <p:cNvSpPr txBox="1"/>
          <p:nvPr/>
        </p:nvSpPr>
        <p:spPr>
          <a:xfrm>
            <a:off x="2946864" y="2126694"/>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27" name="TextBox 26"/>
          <p:cNvSpPr txBox="1"/>
          <p:nvPr/>
        </p:nvSpPr>
        <p:spPr>
          <a:xfrm>
            <a:off x="2123728" y="141277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28" name="TextBox 27"/>
          <p:cNvSpPr txBox="1"/>
          <p:nvPr/>
        </p:nvSpPr>
        <p:spPr>
          <a:xfrm>
            <a:off x="3594936" y="1732746"/>
            <a:ext cx="2770786"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29" name="TextBox 28"/>
          <p:cNvSpPr txBox="1"/>
          <p:nvPr/>
        </p:nvSpPr>
        <p:spPr>
          <a:xfrm>
            <a:off x="2543265" y="173274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38" name="Rounded Rectangle 37"/>
          <p:cNvSpPr/>
          <p:nvPr/>
        </p:nvSpPr>
        <p:spPr>
          <a:xfrm>
            <a:off x="1738422" y="2852936"/>
            <a:ext cx="5472608" cy="1584000"/>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39" name="TextBox 38"/>
          <p:cNvSpPr txBox="1"/>
          <p:nvPr/>
        </p:nvSpPr>
        <p:spPr>
          <a:xfrm>
            <a:off x="1926491" y="2846774"/>
            <a:ext cx="5191055"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Unajusted Data Function Metric Value</a:t>
            </a:r>
          </a:p>
        </p:txBody>
      </p:sp>
      <p:sp>
        <p:nvSpPr>
          <p:cNvPr id="40" name="TextBox 39"/>
          <p:cNvSpPr txBox="1"/>
          <p:nvPr/>
        </p:nvSpPr>
        <p:spPr>
          <a:xfrm>
            <a:off x="3594936" y="3219514"/>
            <a:ext cx="1991654" cy="338554"/>
          </a:xfrm>
          <a:prstGeom prst="rect">
            <a:avLst/>
          </a:prstGeom>
          <a:noFill/>
        </p:spPr>
        <p:txBody>
          <a:bodyPr wrap="square" rtlCol="0">
            <a:spAutoFit/>
          </a:bodyPr>
          <a:lstStyle>
            <a:defPPr>
              <a:defRPr lang="fr-FR"/>
            </a:defPPr>
            <a:lvl1pPr>
              <a:defRPr sz="2000" b="1">
                <a:solidFill>
                  <a:srgbClr val="5E5E5E"/>
                </a:solidFill>
              </a:defRPr>
            </a:lvl1pPr>
          </a:lstStyle>
          <a:p>
            <a:r>
              <a:rPr lang="en-GB" sz="1600" dirty="0"/>
              <a:t>METRIC_AFP_DF</a:t>
            </a:r>
            <a:endParaRPr lang="fr-FR" sz="1600" dirty="0"/>
          </a:p>
        </p:txBody>
      </p:sp>
      <p:sp>
        <p:nvSpPr>
          <p:cNvPr id="42" name="TextBox 41"/>
          <p:cNvSpPr txBox="1"/>
          <p:nvPr/>
        </p:nvSpPr>
        <p:spPr>
          <a:xfrm>
            <a:off x="2946864" y="3926894"/>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43" name="TextBox 42"/>
          <p:cNvSpPr txBox="1"/>
          <p:nvPr/>
        </p:nvSpPr>
        <p:spPr>
          <a:xfrm>
            <a:off x="2123728" y="321297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44" name="TextBox 43"/>
          <p:cNvSpPr txBox="1"/>
          <p:nvPr/>
        </p:nvSpPr>
        <p:spPr>
          <a:xfrm>
            <a:off x="3594936" y="3532946"/>
            <a:ext cx="911534"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45" name="TextBox 44"/>
          <p:cNvSpPr txBox="1"/>
          <p:nvPr/>
        </p:nvSpPr>
        <p:spPr>
          <a:xfrm>
            <a:off x="2543265" y="353294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46" name="Rounded Rectangle 45"/>
          <p:cNvSpPr/>
          <p:nvPr/>
        </p:nvSpPr>
        <p:spPr>
          <a:xfrm>
            <a:off x="1738422" y="4581128"/>
            <a:ext cx="5472608" cy="1584000"/>
          </a:xfrm>
          <a:prstGeom prst="roundRect">
            <a:avLst>
              <a:gd name="adj" fmla="val 413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47" name="TextBox 46"/>
          <p:cNvSpPr txBox="1"/>
          <p:nvPr/>
        </p:nvSpPr>
        <p:spPr>
          <a:xfrm>
            <a:off x="1926492" y="4574966"/>
            <a:ext cx="5479086"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Unajusted Transactional Function Metric</a:t>
            </a:r>
          </a:p>
        </p:txBody>
      </p:sp>
      <p:sp>
        <p:nvSpPr>
          <p:cNvPr id="48" name="TextBox 47"/>
          <p:cNvSpPr txBox="1"/>
          <p:nvPr/>
        </p:nvSpPr>
        <p:spPr>
          <a:xfrm>
            <a:off x="3594936" y="4952300"/>
            <a:ext cx="2777264" cy="369332"/>
          </a:xfrm>
          <a:prstGeom prst="rect">
            <a:avLst/>
          </a:prstGeom>
          <a:noFill/>
        </p:spPr>
        <p:txBody>
          <a:bodyPr wrap="square" rtlCol="0">
            <a:spAutoFit/>
          </a:bodyPr>
          <a:lstStyle>
            <a:defPPr>
              <a:defRPr lang="fr-FR"/>
            </a:defPPr>
            <a:lvl1pPr>
              <a:defRPr sz="2000" b="1">
                <a:solidFill>
                  <a:srgbClr val="5E5E5E"/>
                </a:solidFill>
              </a:defRPr>
            </a:lvl1pPr>
          </a:lstStyle>
          <a:p>
            <a:r>
              <a:rPr lang="en-GB" sz="1800" dirty="0"/>
              <a:t>METRIC_AFP_TF</a:t>
            </a:r>
            <a:endParaRPr lang="fr-FR" sz="1800" dirty="0"/>
          </a:p>
        </p:txBody>
      </p:sp>
      <p:sp>
        <p:nvSpPr>
          <p:cNvPr id="50" name="TextBox 49"/>
          <p:cNvSpPr txBox="1"/>
          <p:nvPr/>
        </p:nvSpPr>
        <p:spPr>
          <a:xfrm>
            <a:off x="2946864" y="5655086"/>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51" name="TextBox 50"/>
          <p:cNvSpPr txBox="1"/>
          <p:nvPr/>
        </p:nvSpPr>
        <p:spPr>
          <a:xfrm>
            <a:off x="2123728" y="4941168"/>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52" name="TextBox 51"/>
          <p:cNvSpPr txBox="1"/>
          <p:nvPr/>
        </p:nvSpPr>
        <p:spPr>
          <a:xfrm>
            <a:off x="3594936" y="5261138"/>
            <a:ext cx="2770786"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53" name="TextBox 52"/>
          <p:cNvSpPr txBox="1"/>
          <p:nvPr/>
        </p:nvSpPr>
        <p:spPr>
          <a:xfrm>
            <a:off x="2543265" y="5261138"/>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33" name="Rounded Rectangle 32"/>
          <p:cNvSpPr/>
          <p:nvPr/>
        </p:nvSpPr>
        <p:spPr>
          <a:xfrm>
            <a:off x="3419872" y="2132856"/>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34" name="Rounded Rectangle 33"/>
          <p:cNvSpPr/>
          <p:nvPr/>
        </p:nvSpPr>
        <p:spPr>
          <a:xfrm>
            <a:off x="3419872" y="3930211"/>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35" name="Rounded Rectangle 34"/>
          <p:cNvSpPr/>
          <p:nvPr/>
        </p:nvSpPr>
        <p:spPr>
          <a:xfrm>
            <a:off x="3419872" y="5668283"/>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41" name="TextBox 40" descr="TEXT;METRIC_AFP_DF"/>
          <p:cNvSpPr txBox="1"/>
          <p:nvPr/>
        </p:nvSpPr>
        <p:spPr>
          <a:xfrm>
            <a:off x="3450920" y="3937698"/>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t>metricValue</a:t>
            </a:r>
          </a:p>
        </p:txBody>
      </p:sp>
      <p:sp>
        <p:nvSpPr>
          <p:cNvPr id="24" name="TextBox 23" descr="TEXT;METRIC_TECHNICAL_DEBT"/>
          <p:cNvSpPr txBox="1"/>
          <p:nvPr/>
        </p:nvSpPr>
        <p:spPr>
          <a:xfrm>
            <a:off x="3450920" y="2120082"/>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t>result</a:t>
            </a:r>
          </a:p>
        </p:txBody>
      </p:sp>
      <p:sp>
        <p:nvSpPr>
          <p:cNvPr id="49" name="TextBox 48" descr="TEXT;METRIC_AFP_TF"/>
          <p:cNvSpPr txBox="1"/>
          <p:nvPr/>
        </p:nvSpPr>
        <p:spPr>
          <a:xfrm>
            <a:off x="3450920" y="5662122"/>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t>metricValue</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ounded Rectangle 25"/>
          <p:cNvSpPr/>
          <p:nvPr/>
        </p:nvSpPr>
        <p:spPr>
          <a:xfrm>
            <a:off x="1738422" y="764705"/>
            <a:ext cx="5472608" cy="1728192"/>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2" name="Title 1"/>
          <p:cNvSpPr>
            <a:spLocks noGrp="1"/>
          </p:cNvSpPr>
          <p:nvPr>
            <p:ph type="title"/>
          </p:nvPr>
        </p:nvSpPr>
        <p:spPr/>
        <p:txBody>
          <a:bodyPr/>
          <a:lstStyle/>
          <a:p>
            <a:r>
              <a:rPr lang="fr-FR" dirty="0"/>
              <a:t>PowerPoint Templates – </a:t>
            </a:r>
            <a:r>
              <a:rPr lang="fr-FR" dirty="0" err="1"/>
              <a:t>Text</a:t>
            </a:r>
            <a:r>
              <a:rPr lang="fr-FR" dirty="0"/>
              <a:t> [7]</a:t>
            </a:r>
          </a:p>
        </p:txBody>
      </p:sp>
      <p:sp>
        <p:nvSpPr>
          <p:cNvPr id="14" name="TextBox 13"/>
          <p:cNvSpPr txBox="1"/>
          <p:nvPr/>
        </p:nvSpPr>
        <p:spPr>
          <a:xfrm>
            <a:off x="1890109" y="769090"/>
            <a:ext cx="4398966"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err="1"/>
              <a:t>Rule</a:t>
            </a:r>
            <a:r>
              <a:rPr lang="fr-FR" sz="1800" dirty="0"/>
              <a:t> Total </a:t>
            </a:r>
            <a:r>
              <a:rPr lang="fr-FR" sz="1800" dirty="0" err="1"/>
              <a:t>Checks</a:t>
            </a:r>
            <a:endParaRPr lang="fr-FR" sz="1800" dirty="0"/>
          </a:p>
        </p:txBody>
      </p:sp>
      <p:sp>
        <p:nvSpPr>
          <p:cNvPr id="15" name="TextBox 14"/>
          <p:cNvSpPr txBox="1"/>
          <p:nvPr/>
        </p:nvSpPr>
        <p:spPr>
          <a:xfrm>
            <a:off x="3594936" y="1100613"/>
            <a:ext cx="2993288"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RULE_TOTAL_CHECKS</a:t>
            </a:r>
          </a:p>
        </p:txBody>
      </p:sp>
      <p:sp>
        <p:nvSpPr>
          <p:cNvPr id="25" name="TextBox 24"/>
          <p:cNvSpPr txBox="1"/>
          <p:nvPr/>
        </p:nvSpPr>
        <p:spPr>
          <a:xfrm>
            <a:off x="2915816" y="2020112"/>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sym typeface="Wingdings" pitchFamily="2" charset="2"/>
              </a:rPr>
              <a:t></a:t>
            </a:r>
            <a:endParaRPr lang="fr-FR" sz="1800" dirty="0"/>
          </a:p>
        </p:txBody>
      </p:sp>
      <p:sp>
        <p:nvSpPr>
          <p:cNvPr id="27" name="TextBox 26"/>
          <p:cNvSpPr txBox="1"/>
          <p:nvPr/>
        </p:nvSpPr>
        <p:spPr>
          <a:xfrm>
            <a:off x="2117316" y="1052736"/>
            <a:ext cx="155683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28" name="TextBox 27"/>
          <p:cNvSpPr txBox="1"/>
          <p:nvPr/>
        </p:nvSpPr>
        <p:spPr>
          <a:xfrm>
            <a:off x="3594936" y="1340768"/>
            <a:ext cx="3569352" cy="646331"/>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200" dirty="0"/>
              <a:t>RULID=quality rule Id</a:t>
            </a:r>
          </a:p>
          <a:p>
            <a:r>
              <a:rPr lang="en-US" sz="1200" dirty="0"/>
              <a:t>SNAPSHOT = CURRENT | PREVIOUS (CURRENT by default)</a:t>
            </a:r>
          </a:p>
        </p:txBody>
      </p:sp>
      <p:sp>
        <p:nvSpPr>
          <p:cNvPr id="29" name="TextBox 28"/>
          <p:cNvSpPr txBox="1"/>
          <p:nvPr/>
        </p:nvSpPr>
        <p:spPr>
          <a:xfrm>
            <a:off x="2566156" y="1340768"/>
            <a:ext cx="110799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sp>
        <p:nvSpPr>
          <p:cNvPr id="33" name="Rounded Rectangle 32"/>
          <p:cNvSpPr/>
          <p:nvPr/>
        </p:nvSpPr>
        <p:spPr>
          <a:xfrm>
            <a:off x="3450920" y="1988840"/>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24" name="TextBox 23" descr="TEXT;RULE_TOTAL_CHECKS;RULID=7126"/>
          <p:cNvSpPr txBox="1"/>
          <p:nvPr/>
        </p:nvSpPr>
        <p:spPr>
          <a:xfrm>
            <a:off x="3419872" y="2013500"/>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t>result</a:t>
            </a:r>
          </a:p>
        </p:txBody>
      </p:sp>
      <p:sp>
        <p:nvSpPr>
          <p:cNvPr id="30" name="Rounded Rectangle 29"/>
          <p:cNvSpPr/>
          <p:nvPr/>
        </p:nvSpPr>
        <p:spPr>
          <a:xfrm>
            <a:off x="1708078" y="2564904"/>
            <a:ext cx="5472608" cy="1800200"/>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31" name="TextBox 30"/>
          <p:cNvSpPr txBox="1"/>
          <p:nvPr/>
        </p:nvSpPr>
        <p:spPr>
          <a:xfrm>
            <a:off x="1859765" y="2564904"/>
            <a:ext cx="4398966"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err="1"/>
              <a:t>Rule</a:t>
            </a:r>
            <a:r>
              <a:rPr lang="fr-FR" sz="1800" dirty="0"/>
              <a:t> </a:t>
            </a:r>
            <a:r>
              <a:rPr lang="fr-FR" sz="1800" dirty="0" err="1"/>
              <a:t>Failed</a:t>
            </a:r>
            <a:r>
              <a:rPr lang="fr-FR" sz="1800" dirty="0"/>
              <a:t> </a:t>
            </a:r>
            <a:r>
              <a:rPr lang="fr-FR" sz="1800" dirty="0" err="1"/>
              <a:t>Checks</a:t>
            </a:r>
            <a:endParaRPr lang="fr-FR" sz="1800" dirty="0"/>
          </a:p>
        </p:txBody>
      </p:sp>
      <p:sp>
        <p:nvSpPr>
          <p:cNvPr id="32" name="TextBox 31"/>
          <p:cNvSpPr txBox="1"/>
          <p:nvPr/>
        </p:nvSpPr>
        <p:spPr>
          <a:xfrm>
            <a:off x="3564592" y="2905199"/>
            <a:ext cx="2993288"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RULE_FAILED_CHECKS</a:t>
            </a:r>
          </a:p>
        </p:txBody>
      </p:sp>
      <p:sp>
        <p:nvSpPr>
          <p:cNvPr id="36" name="TextBox 35"/>
          <p:cNvSpPr txBox="1"/>
          <p:nvPr/>
        </p:nvSpPr>
        <p:spPr>
          <a:xfrm>
            <a:off x="2885472" y="3892986"/>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sym typeface="Wingdings" pitchFamily="2" charset="2"/>
              </a:rPr>
              <a:t></a:t>
            </a:r>
            <a:endParaRPr lang="fr-FR" sz="1800" dirty="0"/>
          </a:p>
        </p:txBody>
      </p:sp>
      <p:sp>
        <p:nvSpPr>
          <p:cNvPr id="37" name="TextBox 36"/>
          <p:cNvSpPr txBox="1"/>
          <p:nvPr/>
        </p:nvSpPr>
        <p:spPr>
          <a:xfrm>
            <a:off x="2086972" y="2852936"/>
            <a:ext cx="155683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55" name="TextBox 54"/>
          <p:cNvSpPr txBox="1"/>
          <p:nvPr/>
        </p:nvSpPr>
        <p:spPr>
          <a:xfrm>
            <a:off x="2535812" y="3159279"/>
            <a:ext cx="110799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sp>
        <p:nvSpPr>
          <p:cNvPr id="56" name="Rounded Rectangle 55"/>
          <p:cNvSpPr/>
          <p:nvPr/>
        </p:nvSpPr>
        <p:spPr>
          <a:xfrm>
            <a:off x="3420576" y="3861714"/>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57" name="TextBox 56" descr="TEXT;RULE_FAILED_CHECKS;RULID=7126"/>
          <p:cNvSpPr txBox="1"/>
          <p:nvPr/>
        </p:nvSpPr>
        <p:spPr>
          <a:xfrm>
            <a:off x="3389528" y="3886374"/>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t>result</a:t>
            </a:r>
          </a:p>
        </p:txBody>
      </p:sp>
      <p:sp>
        <p:nvSpPr>
          <p:cNvPr id="21" name="TextBox 20"/>
          <p:cNvSpPr txBox="1"/>
          <p:nvPr/>
        </p:nvSpPr>
        <p:spPr>
          <a:xfrm>
            <a:off x="3594936" y="3214717"/>
            <a:ext cx="3569352" cy="646331"/>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200" dirty="0"/>
              <a:t>RULID=quality rule Id</a:t>
            </a:r>
          </a:p>
          <a:p>
            <a:r>
              <a:rPr lang="en-US" sz="1200" dirty="0"/>
              <a:t>SNAPSHOT = CURRENT | PREVIOUS (CURRENT by default)</a:t>
            </a:r>
          </a:p>
        </p:txBody>
      </p:sp>
      <p:sp>
        <p:nvSpPr>
          <p:cNvPr id="43" name="Rounded Rectangle 42"/>
          <p:cNvSpPr/>
          <p:nvPr/>
        </p:nvSpPr>
        <p:spPr>
          <a:xfrm>
            <a:off x="1708079" y="4495388"/>
            <a:ext cx="5472607" cy="1656184"/>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44" name="TextBox 43"/>
          <p:cNvSpPr txBox="1"/>
          <p:nvPr/>
        </p:nvSpPr>
        <p:spPr>
          <a:xfrm>
            <a:off x="1859765" y="4495388"/>
            <a:ext cx="5320921"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err="1"/>
              <a:t>Rule</a:t>
            </a:r>
            <a:r>
              <a:rPr lang="fr-FR" sz="1600" dirty="0"/>
              <a:t> </a:t>
            </a:r>
            <a:r>
              <a:rPr lang="fr-FR" sz="1600" dirty="0" err="1"/>
              <a:t>Failed</a:t>
            </a:r>
            <a:r>
              <a:rPr lang="fr-FR" sz="1600" dirty="0"/>
              <a:t> </a:t>
            </a:r>
            <a:r>
              <a:rPr lang="fr-FR" sz="1600" dirty="0" err="1"/>
              <a:t>checks</a:t>
            </a:r>
            <a:r>
              <a:rPr lang="fr-FR" sz="1600" dirty="0"/>
              <a:t> on Total </a:t>
            </a:r>
            <a:r>
              <a:rPr lang="fr-FR" sz="1600" dirty="0" err="1"/>
              <a:t>Checks</a:t>
            </a:r>
            <a:endParaRPr lang="fr-FR" sz="1600" dirty="0"/>
          </a:p>
        </p:txBody>
      </p:sp>
      <p:sp>
        <p:nvSpPr>
          <p:cNvPr id="45" name="TextBox 44"/>
          <p:cNvSpPr txBox="1"/>
          <p:nvPr/>
        </p:nvSpPr>
        <p:spPr>
          <a:xfrm>
            <a:off x="3564592" y="4755555"/>
            <a:ext cx="3760110" cy="276999"/>
          </a:xfrm>
          <a:prstGeom prst="rect">
            <a:avLst/>
          </a:prstGeom>
          <a:noFill/>
        </p:spPr>
        <p:txBody>
          <a:bodyPr wrap="square" rtlCol="0">
            <a:spAutoFit/>
          </a:bodyPr>
          <a:lstStyle>
            <a:defPPr>
              <a:defRPr lang="fr-FR"/>
            </a:defPPr>
            <a:lvl1pPr>
              <a:defRPr sz="2000" b="1">
                <a:solidFill>
                  <a:srgbClr val="5E5E5E"/>
                </a:solidFill>
              </a:defRPr>
            </a:lvl1pPr>
          </a:lstStyle>
          <a:p>
            <a:r>
              <a:rPr lang="en-US" sz="1200" dirty="0"/>
              <a:t>RULE_FAILED_ON_TOTAL_CHECKS</a:t>
            </a:r>
            <a:endParaRPr lang="fr-FR" sz="1200" dirty="0"/>
          </a:p>
        </p:txBody>
      </p:sp>
      <p:sp>
        <p:nvSpPr>
          <p:cNvPr id="46" name="TextBox 45"/>
          <p:cNvSpPr txBox="1"/>
          <p:nvPr/>
        </p:nvSpPr>
        <p:spPr>
          <a:xfrm>
            <a:off x="2885473" y="5678788"/>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sym typeface="Wingdings" pitchFamily="2" charset="2"/>
              </a:rPr>
              <a:t></a:t>
            </a:r>
            <a:endParaRPr lang="fr-FR" sz="1600" dirty="0"/>
          </a:p>
        </p:txBody>
      </p:sp>
      <p:sp>
        <p:nvSpPr>
          <p:cNvPr id="47" name="TextBox 46"/>
          <p:cNvSpPr txBox="1"/>
          <p:nvPr/>
        </p:nvSpPr>
        <p:spPr>
          <a:xfrm>
            <a:off x="2239257" y="4732898"/>
            <a:ext cx="1404552"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48" name="TextBox 47"/>
          <p:cNvSpPr txBox="1"/>
          <p:nvPr/>
        </p:nvSpPr>
        <p:spPr>
          <a:xfrm>
            <a:off x="2636803" y="4960558"/>
            <a:ext cx="1007006"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49" name="Rounded Rectangle 48"/>
          <p:cNvSpPr/>
          <p:nvPr/>
        </p:nvSpPr>
        <p:spPr>
          <a:xfrm>
            <a:off x="3420577" y="5647516"/>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50" name="TextBox 49" descr="TEXT;RULE_FAILED_ON_TOTAL_CHECKS;RULID=7126"/>
          <p:cNvSpPr txBox="1"/>
          <p:nvPr/>
        </p:nvSpPr>
        <p:spPr>
          <a:xfrm>
            <a:off x="3389529" y="5672176"/>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t>result</a:t>
            </a:r>
          </a:p>
        </p:txBody>
      </p:sp>
      <p:sp>
        <p:nvSpPr>
          <p:cNvPr id="51" name="TextBox 50"/>
          <p:cNvSpPr txBox="1"/>
          <p:nvPr/>
        </p:nvSpPr>
        <p:spPr>
          <a:xfrm>
            <a:off x="3564592" y="5001185"/>
            <a:ext cx="3569352" cy="646331"/>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200" dirty="0"/>
              <a:t>RULID=quality rule Id</a:t>
            </a:r>
          </a:p>
          <a:p>
            <a:r>
              <a:rPr lang="en-US" sz="1200" dirty="0"/>
              <a:t>SNAPSHOT = CURRENT | PREVIOUS (CURRENT by default)</a:t>
            </a:r>
          </a:p>
        </p:txBody>
      </p:sp>
    </p:spTree>
    <p:extLst>
      <p:ext uri="{BB962C8B-B14F-4D97-AF65-F5344CB8AC3E}">
        <p14:creationId xmlns:p14="http://schemas.microsoft.com/office/powerpoint/2010/main" val="28930492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 – </a:t>
            </a:r>
            <a:r>
              <a:rPr lang="fr-FR" dirty="0" err="1"/>
              <a:t>Text</a:t>
            </a:r>
            <a:r>
              <a:rPr lang="fr-FR" dirty="0"/>
              <a:t> [8]</a:t>
            </a:r>
          </a:p>
        </p:txBody>
      </p:sp>
      <p:sp>
        <p:nvSpPr>
          <p:cNvPr id="12" name="Rounded Rectangle 11"/>
          <p:cNvSpPr/>
          <p:nvPr/>
        </p:nvSpPr>
        <p:spPr>
          <a:xfrm>
            <a:off x="91526" y="914882"/>
            <a:ext cx="4439230" cy="1584000"/>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37099" y="905372"/>
            <a:ext cx="5191055"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err="1"/>
              <a:t>Added</a:t>
            </a:r>
            <a:r>
              <a:rPr lang="fr-FR" dirty="0"/>
              <a:t> EFP </a:t>
            </a:r>
            <a:r>
              <a:rPr lang="fr-FR" dirty="0" err="1"/>
              <a:t>Metric</a:t>
            </a:r>
            <a:r>
              <a:rPr lang="fr-FR" dirty="0"/>
              <a:t> Value</a:t>
            </a:r>
          </a:p>
        </p:txBody>
      </p:sp>
      <p:sp>
        <p:nvSpPr>
          <p:cNvPr id="16" name="TextBox 15"/>
          <p:cNvSpPr txBox="1"/>
          <p:nvPr/>
        </p:nvSpPr>
        <p:spPr>
          <a:xfrm>
            <a:off x="1759970" y="1278112"/>
            <a:ext cx="2835700" cy="338554"/>
          </a:xfrm>
          <a:prstGeom prst="rect">
            <a:avLst/>
          </a:prstGeom>
          <a:noFill/>
        </p:spPr>
        <p:txBody>
          <a:bodyPr wrap="square" rtlCol="0">
            <a:spAutoFit/>
          </a:bodyPr>
          <a:lstStyle>
            <a:defPPr>
              <a:defRPr lang="fr-FR"/>
            </a:defPPr>
            <a:lvl1pPr>
              <a:defRPr sz="2000" b="1">
                <a:solidFill>
                  <a:srgbClr val="5E5E5E"/>
                </a:solidFill>
              </a:defRPr>
            </a:lvl1pPr>
          </a:lstStyle>
          <a:p>
            <a:r>
              <a:rPr lang="en-GB" sz="1600" dirty="0"/>
              <a:t>METRIC_EFP_ADDED</a:t>
            </a:r>
            <a:endParaRPr lang="fr-FR" sz="1600" dirty="0"/>
          </a:p>
        </p:txBody>
      </p:sp>
      <p:sp>
        <p:nvSpPr>
          <p:cNvPr id="17" name="TextBox 16"/>
          <p:cNvSpPr txBox="1"/>
          <p:nvPr/>
        </p:nvSpPr>
        <p:spPr>
          <a:xfrm>
            <a:off x="1111898" y="1985492"/>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18" name="TextBox 17"/>
          <p:cNvSpPr txBox="1"/>
          <p:nvPr/>
        </p:nvSpPr>
        <p:spPr>
          <a:xfrm>
            <a:off x="288762" y="127157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9" name="TextBox 18"/>
          <p:cNvSpPr txBox="1"/>
          <p:nvPr/>
        </p:nvSpPr>
        <p:spPr>
          <a:xfrm>
            <a:off x="1759970" y="1591544"/>
            <a:ext cx="911534"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20" name="TextBox 19"/>
          <p:cNvSpPr txBox="1"/>
          <p:nvPr/>
        </p:nvSpPr>
        <p:spPr>
          <a:xfrm>
            <a:off x="708299" y="159154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21" name="Rounded Rectangle 20"/>
          <p:cNvSpPr/>
          <p:nvPr/>
        </p:nvSpPr>
        <p:spPr>
          <a:xfrm>
            <a:off x="91526" y="2643074"/>
            <a:ext cx="4439230" cy="1584000"/>
          </a:xfrm>
          <a:prstGeom prst="roundRect">
            <a:avLst>
              <a:gd name="adj" fmla="val 413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22" name="TextBox 21"/>
          <p:cNvSpPr txBox="1"/>
          <p:nvPr/>
        </p:nvSpPr>
        <p:spPr>
          <a:xfrm>
            <a:off x="337100" y="2633564"/>
            <a:ext cx="5479086"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err="1"/>
              <a:t>Deleted</a:t>
            </a:r>
            <a:r>
              <a:rPr lang="fr-FR" dirty="0"/>
              <a:t> EFP </a:t>
            </a:r>
            <a:r>
              <a:rPr lang="fr-FR" dirty="0" err="1"/>
              <a:t>Metric</a:t>
            </a:r>
            <a:r>
              <a:rPr lang="fr-FR" dirty="0"/>
              <a:t> Value</a:t>
            </a:r>
          </a:p>
        </p:txBody>
      </p:sp>
      <p:sp>
        <p:nvSpPr>
          <p:cNvPr id="23" name="TextBox 22"/>
          <p:cNvSpPr txBox="1"/>
          <p:nvPr/>
        </p:nvSpPr>
        <p:spPr>
          <a:xfrm>
            <a:off x="1759970" y="3010898"/>
            <a:ext cx="2835700" cy="369332"/>
          </a:xfrm>
          <a:prstGeom prst="rect">
            <a:avLst/>
          </a:prstGeom>
          <a:noFill/>
        </p:spPr>
        <p:txBody>
          <a:bodyPr wrap="square" rtlCol="0">
            <a:spAutoFit/>
          </a:bodyPr>
          <a:lstStyle>
            <a:defPPr>
              <a:defRPr lang="fr-FR"/>
            </a:defPPr>
            <a:lvl1pPr>
              <a:defRPr sz="2000" b="1">
                <a:solidFill>
                  <a:srgbClr val="5E5E5E"/>
                </a:solidFill>
              </a:defRPr>
            </a:lvl1pPr>
          </a:lstStyle>
          <a:p>
            <a:r>
              <a:rPr lang="en-GB" sz="1800" dirty="0"/>
              <a:t>METRIC_EFP_DELETED</a:t>
            </a:r>
            <a:endParaRPr lang="fr-FR" sz="1800" dirty="0"/>
          </a:p>
        </p:txBody>
      </p:sp>
      <p:sp>
        <p:nvSpPr>
          <p:cNvPr id="30" name="TextBox 29"/>
          <p:cNvSpPr txBox="1"/>
          <p:nvPr/>
        </p:nvSpPr>
        <p:spPr>
          <a:xfrm>
            <a:off x="1111898" y="3713684"/>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31" name="TextBox 30"/>
          <p:cNvSpPr txBox="1"/>
          <p:nvPr/>
        </p:nvSpPr>
        <p:spPr>
          <a:xfrm>
            <a:off x="288762" y="299976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2" name="TextBox 31"/>
          <p:cNvSpPr txBox="1"/>
          <p:nvPr/>
        </p:nvSpPr>
        <p:spPr>
          <a:xfrm>
            <a:off x="1759970" y="3319736"/>
            <a:ext cx="2770786"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34" name="TextBox 33"/>
          <p:cNvSpPr txBox="1"/>
          <p:nvPr/>
        </p:nvSpPr>
        <p:spPr>
          <a:xfrm>
            <a:off x="708299" y="331973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35" name="Rounded Rectangle 34"/>
          <p:cNvSpPr/>
          <p:nvPr/>
        </p:nvSpPr>
        <p:spPr>
          <a:xfrm>
            <a:off x="1584906" y="1988809"/>
            <a:ext cx="216671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36" name="Rounded Rectangle 35"/>
          <p:cNvSpPr/>
          <p:nvPr/>
        </p:nvSpPr>
        <p:spPr>
          <a:xfrm>
            <a:off x="1584906" y="3726881"/>
            <a:ext cx="216671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37" name="TextBox 36" descr="TEXT;METRIC_EFP_ADDED"/>
          <p:cNvSpPr txBox="1"/>
          <p:nvPr/>
        </p:nvSpPr>
        <p:spPr>
          <a:xfrm>
            <a:off x="1615954" y="1996296"/>
            <a:ext cx="2058382"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t>metricValue</a:t>
            </a:r>
          </a:p>
        </p:txBody>
      </p:sp>
      <p:sp>
        <p:nvSpPr>
          <p:cNvPr id="38" name="TextBox 37" descr="TEXT;METRIC_EFP_DELETED"/>
          <p:cNvSpPr txBox="1"/>
          <p:nvPr/>
        </p:nvSpPr>
        <p:spPr>
          <a:xfrm>
            <a:off x="1615954" y="3720720"/>
            <a:ext cx="2058382"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t>metricValue</a:t>
            </a:r>
          </a:p>
        </p:txBody>
      </p:sp>
      <p:sp>
        <p:nvSpPr>
          <p:cNvPr id="39" name="Rounded Rectangle 38"/>
          <p:cNvSpPr/>
          <p:nvPr/>
        </p:nvSpPr>
        <p:spPr>
          <a:xfrm>
            <a:off x="4616943" y="914882"/>
            <a:ext cx="4439230" cy="1584000"/>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40" name="TextBox 39"/>
          <p:cNvSpPr txBox="1"/>
          <p:nvPr/>
        </p:nvSpPr>
        <p:spPr>
          <a:xfrm>
            <a:off x="4616942" y="905372"/>
            <a:ext cx="5191055"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err="1"/>
              <a:t>Modified</a:t>
            </a:r>
            <a:r>
              <a:rPr lang="fr-FR" dirty="0"/>
              <a:t> EFP </a:t>
            </a:r>
            <a:r>
              <a:rPr lang="fr-FR" dirty="0" err="1"/>
              <a:t>Metric</a:t>
            </a:r>
            <a:r>
              <a:rPr lang="fr-FR" dirty="0"/>
              <a:t> Value</a:t>
            </a:r>
          </a:p>
        </p:txBody>
      </p:sp>
      <p:sp>
        <p:nvSpPr>
          <p:cNvPr id="41" name="TextBox 40"/>
          <p:cNvSpPr txBox="1"/>
          <p:nvPr/>
        </p:nvSpPr>
        <p:spPr>
          <a:xfrm>
            <a:off x="6285387" y="1278112"/>
            <a:ext cx="2835700" cy="338554"/>
          </a:xfrm>
          <a:prstGeom prst="rect">
            <a:avLst/>
          </a:prstGeom>
          <a:noFill/>
        </p:spPr>
        <p:txBody>
          <a:bodyPr wrap="square" rtlCol="0">
            <a:spAutoFit/>
          </a:bodyPr>
          <a:lstStyle>
            <a:defPPr>
              <a:defRPr lang="fr-FR"/>
            </a:defPPr>
            <a:lvl1pPr>
              <a:defRPr sz="2000" b="1">
                <a:solidFill>
                  <a:srgbClr val="5E5E5E"/>
                </a:solidFill>
              </a:defRPr>
            </a:lvl1pPr>
          </a:lstStyle>
          <a:p>
            <a:r>
              <a:rPr lang="en-GB" sz="1600" dirty="0"/>
              <a:t>METRIC_EFP_MODIFIED</a:t>
            </a:r>
            <a:endParaRPr lang="fr-FR" sz="1600" dirty="0"/>
          </a:p>
        </p:txBody>
      </p:sp>
      <p:sp>
        <p:nvSpPr>
          <p:cNvPr id="42" name="TextBox 41"/>
          <p:cNvSpPr txBox="1"/>
          <p:nvPr/>
        </p:nvSpPr>
        <p:spPr>
          <a:xfrm>
            <a:off x="5637315" y="1985492"/>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43" name="TextBox 42"/>
          <p:cNvSpPr txBox="1"/>
          <p:nvPr/>
        </p:nvSpPr>
        <p:spPr>
          <a:xfrm>
            <a:off x="4814179" y="127157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44" name="TextBox 43"/>
          <p:cNvSpPr txBox="1"/>
          <p:nvPr/>
        </p:nvSpPr>
        <p:spPr>
          <a:xfrm>
            <a:off x="6285387" y="1591544"/>
            <a:ext cx="911534"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45" name="TextBox 44"/>
          <p:cNvSpPr txBox="1"/>
          <p:nvPr/>
        </p:nvSpPr>
        <p:spPr>
          <a:xfrm>
            <a:off x="5233716" y="159154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46" name="Rounded Rectangle 45"/>
          <p:cNvSpPr/>
          <p:nvPr/>
        </p:nvSpPr>
        <p:spPr>
          <a:xfrm>
            <a:off x="4616943" y="2643074"/>
            <a:ext cx="4439230" cy="1584000"/>
          </a:xfrm>
          <a:prstGeom prst="roundRect">
            <a:avLst>
              <a:gd name="adj" fmla="val 413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47" name="TextBox 46"/>
          <p:cNvSpPr txBox="1"/>
          <p:nvPr/>
        </p:nvSpPr>
        <p:spPr>
          <a:xfrm>
            <a:off x="4616943" y="2633564"/>
            <a:ext cx="5479086"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err="1"/>
              <a:t>Aggregated</a:t>
            </a:r>
            <a:r>
              <a:rPr lang="fr-FR" dirty="0"/>
              <a:t> EFP </a:t>
            </a:r>
            <a:r>
              <a:rPr lang="fr-FR" dirty="0" err="1"/>
              <a:t>Metric</a:t>
            </a:r>
            <a:r>
              <a:rPr lang="fr-FR" dirty="0"/>
              <a:t> Value</a:t>
            </a:r>
          </a:p>
        </p:txBody>
      </p:sp>
      <p:sp>
        <p:nvSpPr>
          <p:cNvPr id="48" name="TextBox 47"/>
          <p:cNvSpPr txBox="1"/>
          <p:nvPr/>
        </p:nvSpPr>
        <p:spPr>
          <a:xfrm>
            <a:off x="6285387" y="3010898"/>
            <a:ext cx="2835700" cy="369332"/>
          </a:xfrm>
          <a:prstGeom prst="rect">
            <a:avLst/>
          </a:prstGeom>
          <a:noFill/>
        </p:spPr>
        <p:txBody>
          <a:bodyPr wrap="square" rtlCol="0">
            <a:spAutoFit/>
          </a:bodyPr>
          <a:lstStyle>
            <a:defPPr>
              <a:defRPr lang="fr-FR"/>
            </a:defPPr>
            <a:lvl1pPr>
              <a:defRPr sz="2000" b="1">
                <a:solidFill>
                  <a:srgbClr val="5E5E5E"/>
                </a:solidFill>
              </a:defRPr>
            </a:lvl1pPr>
          </a:lstStyle>
          <a:p>
            <a:r>
              <a:rPr lang="en-GB" sz="1800" dirty="0"/>
              <a:t>METRIC_EFP</a:t>
            </a:r>
            <a:endParaRPr lang="fr-FR" sz="1800" dirty="0"/>
          </a:p>
        </p:txBody>
      </p:sp>
      <p:sp>
        <p:nvSpPr>
          <p:cNvPr id="49" name="TextBox 48"/>
          <p:cNvSpPr txBox="1"/>
          <p:nvPr/>
        </p:nvSpPr>
        <p:spPr>
          <a:xfrm>
            <a:off x="5637315" y="3713684"/>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50" name="TextBox 49"/>
          <p:cNvSpPr txBox="1"/>
          <p:nvPr/>
        </p:nvSpPr>
        <p:spPr>
          <a:xfrm>
            <a:off x="4814179" y="299976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51" name="TextBox 50"/>
          <p:cNvSpPr txBox="1"/>
          <p:nvPr/>
        </p:nvSpPr>
        <p:spPr>
          <a:xfrm>
            <a:off x="6285387" y="3319736"/>
            <a:ext cx="2770786"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52" name="TextBox 51"/>
          <p:cNvSpPr txBox="1"/>
          <p:nvPr/>
        </p:nvSpPr>
        <p:spPr>
          <a:xfrm>
            <a:off x="5233716" y="331973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53" name="Rounded Rectangle 52"/>
          <p:cNvSpPr/>
          <p:nvPr/>
        </p:nvSpPr>
        <p:spPr>
          <a:xfrm>
            <a:off x="6110323" y="1988809"/>
            <a:ext cx="216671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54" name="Rounded Rectangle 53"/>
          <p:cNvSpPr/>
          <p:nvPr/>
        </p:nvSpPr>
        <p:spPr>
          <a:xfrm>
            <a:off x="6110323" y="3726881"/>
            <a:ext cx="216671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55" name="TextBox 54" descr="TEXT;METRIC_EFP_MODIFIED"/>
          <p:cNvSpPr txBox="1"/>
          <p:nvPr/>
        </p:nvSpPr>
        <p:spPr>
          <a:xfrm>
            <a:off x="6141371" y="1996296"/>
            <a:ext cx="2058382"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t>metricValue</a:t>
            </a:r>
          </a:p>
        </p:txBody>
      </p:sp>
      <p:sp>
        <p:nvSpPr>
          <p:cNvPr id="56" name="TextBox 55" descr="TEXT;METRIC_EFP"/>
          <p:cNvSpPr txBox="1"/>
          <p:nvPr/>
        </p:nvSpPr>
        <p:spPr>
          <a:xfrm>
            <a:off x="6141371" y="3720720"/>
            <a:ext cx="2058382"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err="1"/>
              <a:t>metricValue</a:t>
            </a:r>
            <a:endParaRPr lang="fr-FR" dirty="0"/>
          </a:p>
        </p:txBody>
      </p:sp>
      <p:sp>
        <p:nvSpPr>
          <p:cNvPr id="57" name="Rounded Rectangle 56"/>
          <p:cNvSpPr/>
          <p:nvPr/>
        </p:nvSpPr>
        <p:spPr>
          <a:xfrm>
            <a:off x="1759993" y="4371266"/>
            <a:ext cx="5713898" cy="1800200"/>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58" name="TextBox 57"/>
          <p:cNvSpPr txBox="1"/>
          <p:nvPr/>
        </p:nvSpPr>
        <p:spPr>
          <a:xfrm>
            <a:off x="1911679" y="4443274"/>
            <a:ext cx="5320921"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Report </a:t>
            </a:r>
            <a:r>
              <a:rPr lang="fr-FR" dirty="0" err="1"/>
              <a:t>Generator</a:t>
            </a:r>
            <a:r>
              <a:rPr lang="fr-FR" dirty="0"/>
              <a:t> Version</a:t>
            </a:r>
          </a:p>
        </p:txBody>
      </p:sp>
      <p:sp>
        <p:nvSpPr>
          <p:cNvPr id="59" name="TextBox 58"/>
          <p:cNvSpPr txBox="1"/>
          <p:nvPr/>
        </p:nvSpPr>
        <p:spPr>
          <a:xfrm>
            <a:off x="3616506" y="4803315"/>
            <a:ext cx="3760110"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dirty="0"/>
              <a:t>REPGEN_VERSION</a:t>
            </a:r>
            <a:endParaRPr lang="fr-FR" sz="1600" dirty="0"/>
          </a:p>
        </p:txBody>
      </p:sp>
      <p:sp>
        <p:nvSpPr>
          <p:cNvPr id="60" name="TextBox 59"/>
          <p:cNvSpPr txBox="1"/>
          <p:nvPr/>
        </p:nvSpPr>
        <p:spPr>
          <a:xfrm>
            <a:off x="2937387" y="5626674"/>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61" name="TextBox 60"/>
          <p:cNvSpPr txBox="1"/>
          <p:nvPr/>
        </p:nvSpPr>
        <p:spPr>
          <a:xfrm>
            <a:off x="2145299" y="480331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62" name="TextBox 61"/>
          <p:cNvSpPr txBox="1"/>
          <p:nvPr/>
        </p:nvSpPr>
        <p:spPr>
          <a:xfrm>
            <a:off x="3616507" y="5123284"/>
            <a:ext cx="2770786"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dirty="0"/>
              <a:t>none</a:t>
            </a:r>
          </a:p>
        </p:txBody>
      </p:sp>
      <p:sp>
        <p:nvSpPr>
          <p:cNvPr id="63" name="TextBox 62"/>
          <p:cNvSpPr txBox="1"/>
          <p:nvPr/>
        </p:nvSpPr>
        <p:spPr>
          <a:xfrm>
            <a:off x="2564836" y="512328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64" name="Rounded Rectangle 63"/>
          <p:cNvSpPr/>
          <p:nvPr/>
        </p:nvSpPr>
        <p:spPr>
          <a:xfrm>
            <a:off x="3472491" y="5595402"/>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65" name="TextBox 64" descr="TEXT;REPGEN_VERSION"/>
          <p:cNvSpPr txBox="1"/>
          <p:nvPr/>
        </p:nvSpPr>
        <p:spPr>
          <a:xfrm>
            <a:off x="3441443" y="5620062"/>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t>result</a:t>
            </a:r>
          </a:p>
        </p:txBody>
      </p:sp>
    </p:spTree>
    <p:extLst>
      <p:ext uri="{BB962C8B-B14F-4D97-AF65-F5344CB8AC3E}">
        <p14:creationId xmlns:p14="http://schemas.microsoft.com/office/powerpoint/2010/main" val="5951626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 – </a:t>
            </a:r>
            <a:r>
              <a:rPr lang="fr-FR" dirty="0" err="1"/>
              <a:t>Text</a:t>
            </a:r>
            <a:r>
              <a:rPr lang="fr-FR" dirty="0"/>
              <a:t> [9]</a:t>
            </a:r>
          </a:p>
        </p:txBody>
      </p:sp>
      <p:sp>
        <p:nvSpPr>
          <p:cNvPr id="12" name="Rounded Rectangle 11"/>
          <p:cNvSpPr/>
          <p:nvPr/>
        </p:nvSpPr>
        <p:spPr>
          <a:xfrm>
            <a:off x="1187624" y="848940"/>
            <a:ext cx="6624736" cy="5172348"/>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dirty="0">
              <a:solidFill>
                <a:schemeClr val="lt1"/>
              </a:solidFill>
            </a:endParaRPr>
          </a:p>
        </p:txBody>
      </p:sp>
      <p:sp>
        <p:nvSpPr>
          <p:cNvPr id="13" name="TextBox 12"/>
          <p:cNvSpPr txBox="1"/>
          <p:nvPr/>
        </p:nvSpPr>
        <p:spPr>
          <a:xfrm>
            <a:off x="1115616" y="899428"/>
            <a:ext cx="4314002"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800" dirty="0"/>
              <a:t>Custom Expression</a:t>
            </a:r>
          </a:p>
        </p:txBody>
      </p:sp>
      <p:sp>
        <p:nvSpPr>
          <p:cNvPr id="16" name="TextBox 15"/>
          <p:cNvSpPr txBox="1"/>
          <p:nvPr/>
        </p:nvSpPr>
        <p:spPr>
          <a:xfrm>
            <a:off x="2771800" y="1296056"/>
            <a:ext cx="4097978"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dirty="0"/>
              <a:t>CUSTOM_EXPRESSION</a:t>
            </a:r>
          </a:p>
        </p:txBody>
      </p:sp>
      <p:sp>
        <p:nvSpPr>
          <p:cNvPr id="17" name="TextBox 16"/>
          <p:cNvSpPr txBox="1"/>
          <p:nvPr/>
        </p:nvSpPr>
        <p:spPr>
          <a:xfrm>
            <a:off x="2300183" y="3296044"/>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dirty="0">
                <a:sym typeface="Wingdings" pitchFamily="2" charset="2"/>
              </a:rPr>
              <a:t></a:t>
            </a:r>
            <a:endParaRPr lang="en-US" dirty="0"/>
          </a:p>
        </p:txBody>
      </p:sp>
      <p:sp>
        <p:nvSpPr>
          <p:cNvPr id="18" name="TextBox 17"/>
          <p:cNvSpPr txBox="1"/>
          <p:nvPr/>
        </p:nvSpPr>
        <p:spPr>
          <a:xfrm>
            <a:off x="1214964" y="1259468"/>
            <a:ext cx="155683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800" dirty="0"/>
              <a:t>Block Name :</a:t>
            </a:r>
          </a:p>
        </p:txBody>
      </p:sp>
      <p:sp>
        <p:nvSpPr>
          <p:cNvPr id="19" name="TextBox 18"/>
          <p:cNvSpPr txBox="1"/>
          <p:nvPr/>
        </p:nvSpPr>
        <p:spPr>
          <a:xfrm>
            <a:off x="2771800" y="1588730"/>
            <a:ext cx="4824536" cy="1615827"/>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100" dirty="0"/>
              <a:t>- PARAMS=SZ a SZ b, (SZ for sizing measure, QR for quality rule, BF for background fact)</a:t>
            </a:r>
          </a:p>
          <a:p>
            <a:r>
              <a:rPr lang="en-US" sz="1100" dirty="0"/>
              <a:t>- EXPR=a/b, (operators can be +, -, *, / , (, ) )</a:t>
            </a:r>
          </a:p>
          <a:p>
            <a:r>
              <a:rPr lang="en-US" sz="1100" dirty="0"/>
              <a:t>- a=</a:t>
            </a:r>
            <a:r>
              <a:rPr lang="en-US" sz="1100" dirty="0" err="1"/>
              <a:t>MetricId</a:t>
            </a:r>
            <a:r>
              <a:rPr lang="en-US" sz="1100" dirty="0"/>
              <a:t> </a:t>
            </a:r>
            <a:r>
              <a:rPr lang="en-US" sz="1100" dirty="0"/>
              <a:t>(sample 67011 – all critical violations),</a:t>
            </a:r>
            <a:endParaRPr lang="en-US" sz="1100" dirty="0"/>
          </a:p>
          <a:p>
            <a:r>
              <a:rPr lang="en-US" sz="1100" dirty="0"/>
              <a:t>- b=</a:t>
            </a:r>
            <a:r>
              <a:rPr lang="en-US" sz="1100" dirty="0" err="1"/>
              <a:t>MetricID</a:t>
            </a:r>
            <a:r>
              <a:rPr lang="en-US" sz="1100" dirty="0"/>
              <a:t> (</a:t>
            </a:r>
            <a:r>
              <a:rPr lang="en-US" sz="1100" dirty="0"/>
              <a:t>sample 10202 – Total AFP),</a:t>
            </a:r>
            <a:endParaRPr lang="en-US" sz="1100" dirty="0"/>
          </a:p>
          <a:p>
            <a:r>
              <a:rPr lang="en-US" sz="1100" dirty="0"/>
              <a:t>- FORMAT=N0 (N2 by default, if nothing or erroneous format is set),</a:t>
            </a:r>
          </a:p>
          <a:p>
            <a:r>
              <a:rPr lang="en-US" sz="1100" dirty="0"/>
              <a:t>- SNAPSHOT = CURRENT|PREVIOUS with CURRENT by default (or if erroneous or nothing is set) to get the custom expression for the current snapshot or the previous one</a:t>
            </a:r>
          </a:p>
        </p:txBody>
      </p:sp>
      <p:sp>
        <p:nvSpPr>
          <p:cNvPr id="20" name="TextBox 19"/>
          <p:cNvSpPr txBox="1"/>
          <p:nvPr/>
        </p:nvSpPr>
        <p:spPr>
          <a:xfrm>
            <a:off x="1663804" y="1619508"/>
            <a:ext cx="110799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800" dirty="0"/>
              <a:t>Options :</a:t>
            </a:r>
          </a:p>
        </p:txBody>
      </p:sp>
      <p:sp>
        <p:nvSpPr>
          <p:cNvPr id="21" name="Rounded Rectangle 20"/>
          <p:cNvSpPr/>
          <p:nvPr/>
        </p:nvSpPr>
        <p:spPr>
          <a:xfrm>
            <a:off x="2809636" y="3302205"/>
            <a:ext cx="3634572"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dirty="0"/>
          </a:p>
        </p:txBody>
      </p:sp>
      <p:sp>
        <p:nvSpPr>
          <p:cNvPr id="22" name="TextBox 21" descr="TEXT;CUSTOM_EXPRESSION;PARAMS=SZ a SZ b,EXPR=a/b,a=67011,b=10202,FORMAT=N2"/>
          <p:cNvSpPr txBox="1"/>
          <p:nvPr/>
        </p:nvSpPr>
        <p:spPr>
          <a:xfrm>
            <a:off x="2808529" y="3284984"/>
            <a:ext cx="384411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dirty="0"/>
              <a:t>Value</a:t>
            </a:r>
          </a:p>
        </p:txBody>
      </p:sp>
      <p:sp>
        <p:nvSpPr>
          <p:cNvPr id="23" name="TextBox 22"/>
          <p:cNvSpPr txBox="1"/>
          <p:nvPr/>
        </p:nvSpPr>
        <p:spPr>
          <a:xfrm>
            <a:off x="1619672" y="4045421"/>
            <a:ext cx="5832648" cy="60016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GB" sz="1100" dirty="0"/>
              <a:t>Note: </a:t>
            </a:r>
          </a:p>
          <a:p>
            <a:r>
              <a:rPr lang="en-GB" sz="1100" dirty="0"/>
              <a:t>You are not limited in the number of parameters to be used in your expression (a, b, c, d…)</a:t>
            </a:r>
          </a:p>
          <a:p>
            <a:r>
              <a:rPr lang="en-GB" sz="1100" dirty="0"/>
              <a:t>/!\ don’t put blank char in the definition of parameters (,a=67011,b=67010,c=…)</a:t>
            </a:r>
          </a:p>
        </p:txBody>
      </p:sp>
      <p:sp>
        <p:nvSpPr>
          <p:cNvPr id="14" name="Rectangle 13"/>
          <p:cNvSpPr/>
          <p:nvPr/>
        </p:nvSpPr>
        <p:spPr>
          <a:xfrm>
            <a:off x="7158524" y="-51185"/>
            <a:ext cx="1345240" cy="769441"/>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4400" b="1" cap="none" spc="0" dirty="0">
                <a:ln/>
                <a:solidFill>
                  <a:schemeClr val="accent4"/>
                </a:solidFill>
                <a:effectLst/>
              </a:rPr>
              <a:t>New</a:t>
            </a:r>
          </a:p>
        </p:txBody>
      </p:sp>
    </p:spTree>
    <p:extLst>
      <p:ext uri="{BB962C8B-B14F-4D97-AF65-F5344CB8AC3E}">
        <p14:creationId xmlns:p14="http://schemas.microsoft.com/office/powerpoint/2010/main" val="4093657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ubtitle 10"/>
          <p:cNvSpPr>
            <a:spLocks noGrp="1"/>
          </p:cNvSpPr>
          <p:nvPr>
            <p:ph type="subTitle" idx="1"/>
          </p:nvPr>
        </p:nvSpPr>
        <p:spPr/>
        <p:txBody>
          <a:bodyPr/>
          <a:lstStyle/>
          <a:p>
            <a:r>
              <a:rPr lang="fr-FR" dirty="0" err="1"/>
              <a:t>Graphic</a:t>
            </a:r>
            <a:r>
              <a:rPr lang="fr-FR" dirty="0"/>
              <a:t> </a:t>
            </a:r>
            <a:r>
              <a:rPr lang="fr-FR" dirty="0" err="1"/>
              <a:t>Templates</a:t>
            </a:r>
            <a:endParaRPr lang="fr-FR" dirty="0"/>
          </a:p>
        </p:txBody>
      </p:sp>
      <p:sp>
        <p:nvSpPr>
          <p:cNvPr id="10" name="Title 9"/>
          <p:cNvSpPr>
            <a:spLocks noGrp="1"/>
          </p:cNvSpPr>
          <p:nvPr>
            <p:ph type="ctrTitle" sz="quarter"/>
          </p:nvPr>
        </p:nvSpPr>
        <p:spPr/>
        <p:txBody>
          <a:bodyPr/>
          <a:lstStyle/>
          <a:p>
            <a:r>
              <a:rPr lang="fr-FR" dirty="0"/>
              <a:t>PowerPoint Templates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r-FR" dirty="0"/>
              <a:t>PowerPoint Templates – Graphics [1]</a:t>
            </a:r>
          </a:p>
        </p:txBody>
      </p:sp>
      <p:sp>
        <p:nvSpPr>
          <p:cNvPr id="78" name="Content Placeholder 77"/>
          <p:cNvSpPr>
            <a:spLocks noGrp="1"/>
          </p:cNvSpPr>
          <p:nvPr>
            <p:ph type="body" sz="quarter" idx="11"/>
          </p:nvPr>
        </p:nvSpPr>
        <p:spPr>
          <a:xfrm>
            <a:off x="325438" y="907126"/>
            <a:ext cx="8504237" cy="1749197"/>
          </a:xfrm>
        </p:spPr>
        <p:txBody>
          <a:bodyPr/>
          <a:lstStyle/>
          <a:p>
            <a:r>
              <a:rPr lang="fr-FR" sz="2400" dirty="0"/>
              <a:t>This kind of template is identified by a type value as</a:t>
            </a:r>
            <a:br>
              <a:rPr lang="fr-FR" sz="2400" dirty="0"/>
            </a:br>
            <a:r>
              <a:rPr lang="fr-FR" sz="2400" dirty="0"/>
              <a:t>			</a:t>
            </a:r>
          </a:p>
          <a:p>
            <a:pPr marL="0" indent="0">
              <a:buNone/>
            </a:pPr>
            <a:r>
              <a:rPr lang="fr-FR" sz="2400" dirty="0"/>
              <a:t>			Type = </a:t>
            </a:r>
            <a:r>
              <a:rPr lang="fr-FR" sz="2400" b="1" dirty="0"/>
              <a:t>GRAPH</a:t>
            </a:r>
          </a:p>
          <a:p>
            <a:endParaRPr lang="fr-FR" sz="2400" b="1"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a:t>
            </a:r>
          </a:p>
        </p:txBody>
      </p:sp>
      <p:sp>
        <p:nvSpPr>
          <p:cNvPr id="3" name="Content Placeholder 2"/>
          <p:cNvSpPr>
            <a:spLocks noGrp="1"/>
          </p:cNvSpPr>
          <p:nvPr>
            <p:ph type="body" sz="quarter" idx="11"/>
          </p:nvPr>
        </p:nvSpPr>
        <p:spPr/>
        <p:txBody>
          <a:bodyPr/>
          <a:lstStyle/>
          <a:p>
            <a:pPr algn="just"/>
            <a:r>
              <a:rPr lang="fr-FR" dirty="0"/>
              <a:t>When Word uses placeholder to target a customizable component, PowerPoint uses alternative text property of TextBox, Table or ChartArea</a:t>
            </a:r>
          </a:p>
          <a:p>
            <a:pPr algn="just"/>
            <a:endParaRPr lang="fr-FR" dirty="0"/>
          </a:p>
          <a:p>
            <a:pPr algn="just"/>
            <a:r>
              <a:rPr lang="fr-FR" dirty="0"/>
              <a:t>To see alternative text property of all component, you should activate « Size and Position »  button in Powerpoint properties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AutoShape 39"/>
          <p:cNvSpPr>
            <a:spLocks noChangeArrowheads="1"/>
          </p:cNvSpPr>
          <p:nvPr/>
        </p:nvSpPr>
        <p:spPr bwMode="auto">
          <a:xfrm>
            <a:off x="520775" y="4653136"/>
            <a:ext cx="8443713" cy="1584176"/>
          </a:xfrm>
          <a:prstGeom prst="roundRect">
            <a:avLst>
              <a:gd name="adj" fmla="val 4782"/>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chemeClr val="lt1"/>
              </a:solidFill>
            </a:endParaRPr>
          </a:p>
        </p:txBody>
      </p:sp>
      <p:sp>
        <p:nvSpPr>
          <p:cNvPr id="24" name="Title 1"/>
          <p:cNvSpPr>
            <a:spLocks noGrp="1"/>
          </p:cNvSpPr>
          <p:nvPr>
            <p:ph type="title"/>
          </p:nvPr>
        </p:nvSpPr>
        <p:spPr/>
        <p:txBody>
          <a:bodyPr>
            <a:normAutofit/>
          </a:bodyPr>
          <a:lstStyle/>
          <a:p>
            <a:r>
              <a:rPr lang="fr-FR" dirty="0"/>
              <a:t>PowerPoint Templates – Graphics [2]</a:t>
            </a:r>
          </a:p>
        </p:txBody>
      </p:sp>
      <p:sp>
        <p:nvSpPr>
          <p:cNvPr id="1027" name="AutoShape 39"/>
          <p:cNvSpPr>
            <a:spLocks noChangeArrowheads="1"/>
          </p:cNvSpPr>
          <p:nvPr/>
        </p:nvSpPr>
        <p:spPr bwMode="auto">
          <a:xfrm>
            <a:off x="494160" y="980728"/>
            <a:ext cx="8470328" cy="1800200"/>
          </a:xfrm>
          <a:prstGeom prst="roundRect">
            <a:avLst>
              <a:gd name="adj" fmla="val 3043"/>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aphicFrame>
        <p:nvGraphicFramePr>
          <p:cNvPr id="13" name="Chart 12" descr="GRAPH;TECHNO_LOC"/>
          <p:cNvGraphicFramePr/>
          <p:nvPr>
            <p:extLst>
              <p:ext uri="{D42A27DB-BD31-4B8C-83A1-F6EECF244321}">
                <p14:modId xmlns:p14="http://schemas.microsoft.com/office/powerpoint/2010/main" val="757779702"/>
              </p:ext>
            </p:extLst>
          </p:nvPr>
        </p:nvGraphicFramePr>
        <p:xfrm>
          <a:off x="5796136" y="1209471"/>
          <a:ext cx="3024336" cy="1446658"/>
        </p:xfrm>
        <a:graphic>
          <a:graphicData uri="http://schemas.openxmlformats.org/drawingml/2006/chart">
            <c:chart xmlns:c="http://schemas.openxmlformats.org/drawingml/2006/chart" xmlns:r="http://schemas.openxmlformats.org/officeDocument/2006/relationships" r:id="rId2"/>
          </a:graphicData>
        </a:graphic>
      </p:graphicFrame>
      <p:sp>
        <p:nvSpPr>
          <p:cNvPr id="14" name="TextBox 13"/>
          <p:cNvSpPr txBox="1"/>
          <p:nvPr/>
        </p:nvSpPr>
        <p:spPr>
          <a:xfrm>
            <a:off x="360206" y="989273"/>
            <a:ext cx="8136904"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Distribution of Technology by Lines of Code</a:t>
            </a:r>
          </a:p>
        </p:txBody>
      </p:sp>
      <p:sp>
        <p:nvSpPr>
          <p:cNvPr id="17" name="TextBox 16"/>
          <p:cNvSpPr txBox="1"/>
          <p:nvPr/>
        </p:nvSpPr>
        <p:spPr>
          <a:xfrm>
            <a:off x="2106055" y="1412775"/>
            <a:ext cx="2840726"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TECHNO_LOC</a:t>
            </a:r>
          </a:p>
        </p:txBody>
      </p:sp>
      <p:sp>
        <p:nvSpPr>
          <p:cNvPr id="18" name="TextBox 17"/>
          <p:cNvSpPr txBox="1"/>
          <p:nvPr/>
        </p:nvSpPr>
        <p:spPr>
          <a:xfrm>
            <a:off x="634847" y="1412775"/>
            <a:ext cx="1550424" cy="400110"/>
          </a:xfrm>
          <a:prstGeom prst="rect">
            <a:avLst/>
          </a:prstGeom>
          <a:noFill/>
        </p:spPr>
        <p:txBody>
          <a:bodyPr wrap="none" rtlCol="0">
            <a:spAutoFit/>
          </a:bodyPr>
          <a:lstStyle/>
          <a:p>
            <a:pPr algn="r"/>
            <a:r>
              <a:rPr lang="fr-FR" sz="2000" dirty="0">
                <a:solidFill>
                  <a:schemeClr val="bg1">
                    <a:lumMod val="50000"/>
                  </a:schemeClr>
                </a:solidFill>
              </a:rPr>
              <a:t>Block Name :</a:t>
            </a:r>
          </a:p>
        </p:txBody>
      </p:sp>
      <p:sp>
        <p:nvSpPr>
          <p:cNvPr id="20" name="TextBox 19"/>
          <p:cNvSpPr txBox="1"/>
          <p:nvPr/>
        </p:nvSpPr>
        <p:spPr>
          <a:xfrm>
            <a:off x="2106055" y="1732745"/>
            <a:ext cx="3894230" cy="830997"/>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b="1" dirty="0"/>
              <a:t>COUNT=N</a:t>
            </a:r>
            <a:r>
              <a:rPr lang="fr-FR" sz="1600" dirty="0"/>
              <a:t> (by default COUNT </a:t>
            </a:r>
            <a:r>
              <a:rPr lang="fr-FR" sz="1600" dirty="0" err="1"/>
              <a:t>is</a:t>
            </a:r>
            <a:r>
              <a:rPr lang="fr-FR" sz="1600" dirty="0"/>
              <a:t> </a:t>
            </a:r>
            <a:r>
              <a:rPr lang="fr-FR" sz="1600" dirty="0" err="1"/>
              <a:t>null</a:t>
            </a:r>
            <a:r>
              <a:rPr lang="fr-FR" sz="1600" dirty="0"/>
              <a:t>)</a:t>
            </a:r>
          </a:p>
          <a:p>
            <a:r>
              <a:rPr lang="fr-FR" sz="1600" dirty="0" err="1"/>
              <a:t>where</a:t>
            </a:r>
            <a:r>
              <a:rPr lang="fr-FR" sz="1600" dirty="0"/>
              <a:t> N is the shown technology count (if </a:t>
            </a:r>
            <a:r>
              <a:rPr lang="fr-FR" sz="1600" dirty="0" err="1"/>
              <a:t>null</a:t>
            </a:r>
            <a:r>
              <a:rPr lang="fr-FR" sz="1600" dirty="0"/>
              <a:t>, default value = 5)</a:t>
            </a:r>
          </a:p>
        </p:txBody>
      </p:sp>
      <p:sp>
        <p:nvSpPr>
          <p:cNvPr id="22" name="TextBox 21"/>
          <p:cNvSpPr txBox="1"/>
          <p:nvPr/>
        </p:nvSpPr>
        <p:spPr>
          <a:xfrm>
            <a:off x="1054384" y="1732745"/>
            <a:ext cx="1130887" cy="400110"/>
          </a:xfrm>
          <a:prstGeom prst="rect">
            <a:avLst/>
          </a:prstGeom>
          <a:noFill/>
        </p:spPr>
        <p:txBody>
          <a:bodyPr wrap="none" rtlCol="0">
            <a:spAutoFit/>
          </a:bodyPr>
          <a:lstStyle/>
          <a:p>
            <a:pPr algn="r"/>
            <a:r>
              <a:rPr lang="fr-FR" sz="2000" dirty="0">
                <a:solidFill>
                  <a:schemeClr val="bg1">
                    <a:lumMod val="50000"/>
                  </a:schemeClr>
                </a:solidFill>
              </a:rPr>
              <a:t>Options :</a:t>
            </a:r>
          </a:p>
        </p:txBody>
      </p:sp>
      <p:sp>
        <p:nvSpPr>
          <p:cNvPr id="23" name="AutoShape 39"/>
          <p:cNvSpPr>
            <a:spLocks noChangeArrowheads="1"/>
          </p:cNvSpPr>
          <p:nvPr/>
        </p:nvSpPr>
        <p:spPr bwMode="auto">
          <a:xfrm>
            <a:off x="494160" y="2924944"/>
            <a:ext cx="8470328" cy="1584176"/>
          </a:xfrm>
          <a:prstGeom prst="roundRect">
            <a:avLst>
              <a:gd name="adj" fmla="val 4782"/>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chemeClr val="lt1"/>
              </a:solidFill>
            </a:endParaRPr>
          </a:p>
        </p:txBody>
      </p:sp>
      <p:sp>
        <p:nvSpPr>
          <p:cNvPr id="27" name="TextBox 26"/>
          <p:cNvSpPr txBox="1"/>
          <p:nvPr/>
        </p:nvSpPr>
        <p:spPr>
          <a:xfrm>
            <a:off x="383956" y="2933489"/>
            <a:ext cx="8136904"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Health Factor Radar</a:t>
            </a:r>
          </a:p>
        </p:txBody>
      </p:sp>
      <p:sp>
        <p:nvSpPr>
          <p:cNvPr id="28" name="TextBox 27"/>
          <p:cNvSpPr txBox="1"/>
          <p:nvPr/>
        </p:nvSpPr>
        <p:spPr>
          <a:xfrm>
            <a:off x="2057797" y="3408268"/>
            <a:ext cx="519037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RADAR_HEALTH_FACTOR_2_LAST_SNAPSHOTS</a:t>
            </a:r>
            <a:endParaRPr lang="fr-FR" sz="1800" dirty="0"/>
          </a:p>
        </p:txBody>
      </p:sp>
      <p:sp>
        <p:nvSpPr>
          <p:cNvPr id="29" name="TextBox 28"/>
          <p:cNvSpPr txBox="1"/>
          <p:nvPr/>
        </p:nvSpPr>
        <p:spPr>
          <a:xfrm>
            <a:off x="586589" y="3356991"/>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0" name="TextBox 29"/>
          <p:cNvSpPr txBox="1"/>
          <p:nvPr/>
        </p:nvSpPr>
        <p:spPr>
          <a:xfrm>
            <a:off x="2057797" y="3676962"/>
            <a:ext cx="4064862"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31" name="TextBox 30"/>
          <p:cNvSpPr txBox="1"/>
          <p:nvPr/>
        </p:nvSpPr>
        <p:spPr>
          <a:xfrm>
            <a:off x="1006126" y="3676961"/>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7" name="Chart 6" descr="GRAPH;RADAR_HEALTH_FACTOR_2_LAST_SNAPSHOTS"/>
          <p:cNvGraphicFramePr/>
          <p:nvPr>
            <p:extLst>
              <p:ext uri="{D42A27DB-BD31-4B8C-83A1-F6EECF244321}">
                <p14:modId xmlns:p14="http://schemas.microsoft.com/office/powerpoint/2010/main" val="2902523520"/>
              </p:ext>
            </p:extLst>
          </p:nvPr>
        </p:nvGraphicFramePr>
        <p:xfrm>
          <a:off x="6357798" y="2995965"/>
          <a:ext cx="2808312" cy="1440160"/>
        </p:xfrm>
        <a:graphic>
          <a:graphicData uri="http://schemas.openxmlformats.org/drawingml/2006/chart">
            <c:chart xmlns:c="http://schemas.openxmlformats.org/drawingml/2006/chart" xmlns:r="http://schemas.openxmlformats.org/officeDocument/2006/relationships" r:id="rId3"/>
          </a:graphicData>
        </a:graphic>
      </p:graphicFrame>
      <p:sp>
        <p:nvSpPr>
          <p:cNvPr id="43" name="TextBox 42"/>
          <p:cNvSpPr txBox="1"/>
          <p:nvPr/>
        </p:nvSpPr>
        <p:spPr>
          <a:xfrm>
            <a:off x="372081" y="4661681"/>
            <a:ext cx="8136904"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Compliance Radar</a:t>
            </a:r>
          </a:p>
        </p:txBody>
      </p:sp>
      <p:sp>
        <p:nvSpPr>
          <p:cNvPr id="44" name="TextBox 43"/>
          <p:cNvSpPr txBox="1"/>
          <p:nvPr/>
        </p:nvSpPr>
        <p:spPr>
          <a:xfrm>
            <a:off x="2057039" y="5136460"/>
            <a:ext cx="4758326"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RADAR_COMPLIANCE_2_LAST_SNAPSHOTS</a:t>
            </a:r>
            <a:endParaRPr lang="fr-FR" sz="1800" dirty="0"/>
          </a:p>
        </p:txBody>
      </p:sp>
      <p:sp>
        <p:nvSpPr>
          <p:cNvPr id="45" name="TextBox 44"/>
          <p:cNvSpPr txBox="1"/>
          <p:nvPr/>
        </p:nvSpPr>
        <p:spPr>
          <a:xfrm>
            <a:off x="585831" y="5085183"/>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46" name="TextBox 45"/>
          <p:cNvSpPr txBox="1"/>
          <p:nvPr/>
        </p:nvSpPr>
        <p:spPr>
          <a:xfrm>
            <a:off x="2057039" y="5405153"/>
            <a:ext cx="2984742"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47" name="TextBox 46"/>
          <p:cNvSpPr txBox="1"/>
          <p:nvPr/>
        </p:nvSpPr>
        <p:spPr>
          <a:xfrm>
            <a:off x="1005368" y="5405153"/>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48" name="Chart 47" descr="GRAPH;RADAR_COMPLIANCE_2_LAST_SNAPSHOTS"/>
          <p:cNvGraphicFramePr/>
          <p:nvPr>
            <p:extLst>
              <p:ext uri="{D42A27DB-BD31-4B8C-83A1-F6EECF244321}">
                <p14:modId xmlns:p14="http://schemas.microsoft.com/office/powerpoint/2010/main" val="1818136100"/>
              </p:ext>
            </p:extLst>
          </p:nvPr>
        </p:nvGraphicFramePr>
        <p:xfrm>
          <a:off x="5985333" y="4725144"/>
          <a:ext cx="3096344" cy="1440160"/>
        </p:xfrm>
        <a:graphic>
          <a:graphicData uri="http://schemas.openxmlformats.org/drawingml/2006/chart">
            <c:chart xmlns:c="http://schemas.openxmlformats.org/drawingml/2006/chart" xmlns:r="http://schemas.openxmlformats.org/officeDocument/2006/relationships" r:id="rId4"/>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Graphics [3]</a:t>
            </a:r>
          </a:p>
        </p:txBody>
      </p:sp>
      <p:sp>
        <p:nvSpPr>
          <p:cNvPr id="33" name="Rounded Rectangle 32"/>
          <p:cNvSpPr/>
          <p:nvPr/>
        </p:nvSpPr>
        <p:spPr>
          <a:xfrm>
            <a:off x="323528" y="1052736"/>
            <a:ext cx="8327272" cy="5112568"/>
          </a:xfrm>
          <a:prstGeom prst="roundRect">
            <a:avLst>
              <a:gd name="adj" fmla="val 1904"/>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34" name="TextBox 33"/>
          <p:cNvSpPr txBox="1"/>
          <p:nvPr/>
        </p:nvSpPr>
        <p:spPr>
          <a:xfrm>
            <a:off x="276028" y="1052736"/>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Health Factor Trending</a:t>
            </a:r>
          </a:p>
        </p:txBody>
      </p:sp>
      <p:sp>
        <p:nvSpPr>
          <p:cNvPr id="36" name="TextBox 35"/>
          <p:cNvSpPr txBox="1"/>
          <p:nvPr/>
        </p:nvSpPr>
        <p:spPr>
          <a:xfrm>
            <a:off x="1973914" y="1412776"/>
            <a:ext cx="6630534" cy="369332"/>
          </a:xfrm>
          <a:prstGeom prst="rect">
            <a:avLst/>
          </a:prstGeom>
          <a:noFill/>
        </p:spPr>
        <p:txBody>
          <a:bodyPr wrap="square" rtlCol="0">
            <a:spAutoFit/>
          </a:bodyPr>
          <a:lstStyle>
            <a:defPPr>
              <a:defRPr lang="fr-FR"/>
            </a:defPPr>
            <a:lvl1pPr>
              <a:defRPr b="1">
                <a:solidFill>
                  <a:srgbClr val="5E5E5E"/>
                </a:solidFill>
              </a:defRPr>
            </a:lvl1pPr>
          </a:lstStyle>
          <a:p>
            <a:r>
              <a:rPr lang="fr-FR" dirty="0"/>
              <a:t>TREND_HEALTH_FACTOR</a:t>
            </a:r>
          </a:p>
        </p:txBody>
      </p:sp>
      <p:sp>
        <p:nvSpPr>
          <p:cNvPr id="37" name="TextBox 36"/>
          <p:cNvSpPr txBox="1"/>
          <p:nvPr/>
        </p:nvSpPr>
        <p:spPr>
          <a:xfrm>
            <a:off x="502706" y="141277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8" name="TextBox 37"/>
          <p:cNvSpPr txBox="1"/>
          <p:nvPr/>
        </p:nvSpPr>
        <p:spPr>
          <a:xfrm>
            <a:off x="1973914" y="1734992"/>
            <a:ext cx="6630534" cy="1138773"/>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ZOOM=N.N (by default ZOOM=0.2)</a:t>
            </a:r>
          </a:p>
          <a:p>
            <a:r>
              <a:rPr lang="fr-FR" sz="1600" dirty="0" err="1"/>
              <a:t>where</a:t>
            </a:r>
            <a:r>
              <a:rPr lang="fr-FR" sz="1600" dirty="0"/>
              <a:t> N.N is the added value to the max value of the graph as superior border and removed value to the min value of the graph as inferior border ; no zoom is applied by default</a:t>
            </a:r>
          </a:p>
        </p:txBody>
      </p:sp>
      <p:sp>
        <p:nvSpPr>
          <p:cNvPr id="39" name="TextBox 38"/>
          <p:cNvSpPr txBox="1"/>
          <p:nvPr/>
        </p:nvSpPr>
        <p:spPr>
          <a:xfrm>
            <a:off x="922243" y="173274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3" name="Chart 12" descr="GRAPH;TREND_HEALTH_FACTOR;ZOOM=0.2"/>
          <p:cNvGraphicFramePr/>
          <p:nvPr>
            <p:extLst>
              <p:ext uri="{D42A27DB-BD31-4B8C-83A1-F6EECF244321}">
                <p14:modId xmlns:p14="http://schemas.microsoft.com/office/powerpoint/2010/main" val="219425896"/>
              </p:ext>
            </p:extLst>
          </p:nvPr>
        </p:nvGraphicFramePr>
        <p:xfrm>
          <a:off x="1277918" y="2873765"/>
          <a:ext cx="6984776" cy="3072886"/>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Graphics [4]</a:t>
            </a:r>
          </a:p>
        </p:txBody>
      </p:sp>
      <p:sp>
        <p:nvSpPr>
          <p:cNvPr id="33" name="Rounded Rectangle 32"/>
          <p:cNvSpPr/>
          <p:nvPr/>
        </p:nvSpPr>
        <p:spPr>
          <a:xfrm>
            <a:off x="323528" y="1052736"/>
            <a:ext cx="8327272" cy="5112568"/>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34" name="TextBox 33"/>
          <p:cNvSpPr txBox="1"/>
          <p:nvPr/>
        </p:nvSpPr>
        <p:spPr>
          <a:xfrm>
            <a:off x="251520" y="1052736"/>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Compliance Trending</a:t>
            </a:r>
          </a:p>
        </p:txBody>
      </p:sp>
      <p:sp>
        <p:nvSpPr>
          <p:cNvPr id="36" name="TextBox 35"/>
          <p:cNvSpPr txBox="1"/>
          <p:nvPr/>
        </p:nvSpPr>
        <p:spPr>
          <a:xfrm>
            <a:off x="1973914" y="1412776"/>
            <a:ext cx="6630534" cy="400110"/>
          </a:xfrm>
          <a:prstGeom prst="rect">
            <a:avLst/>
          </a:prstGeom>
          <a:noFill/>
        </p:spPr>
        <p:txBody>
          <a:bodyPr wrap="square" rtlCol="0">
            <a:spAutoFit/>
          </a:bodyPr>
          <a:lstStyle>
            <a:defPPr>
              <a:defRPr lang="fr-FR"/>
            </a:defPPr>
            <a:lvl1pPr>
              <a:defRPr sz="2000" b="1">
                <a:solidFill>
                  <a:srgbClr val="5E5E5E"/>
                </a:solidFill>
              </a:defRPr>
            </a:lvl1pPr>
          </a:lstStyle>
          <a:p>
            <a:r>
              <a:rPr lang="fr-FR" dirty="0"/>
              <a:t>TREND_COMPLIANCE</a:t>
            </a:r>
          </a:p>
        </p:txBody>
      </p:sp>
      <p:sp>
        <p:nvSpPr>
          <p:cNvPr id="37" name="TextBox 36"/>
          <p:cNvSpPr txBox="1"/>
          <p:nvPr/>
        </p:nvSpPr>
        <p:spPr>
          <a:xfrm>
            <a:off x="502706" y="141277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8" name="TextBox 37"/>
          <p:cNvSpPr txBox="1"/>
          <p:nvPr/>
        </p:nvSpPr>
        <p:spPr>
          <a:xfrm>
            <a:off x="1973914" y="1768333"/>
            <a:ext cx="6630534" cy="1323439"/>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b="1" dirty="0"/>
              <a:t>ZOOM</a:t>
            </a:r>
            <a:r>
              <a:rPr lang="fr-FR" sz="1600" dirty="0"/>
              <a:t> (by default ZOOM </a:t>
            </a:r>
            <a:r>
              <a:rPr lang="fr-FR" sz="1600" dirty="0" err="1"/>
              <a:t>is</a:t>
            </a:r>
            <a:r>
              <a:rPr lang="fr-FR" sz="1600" dirty="0"/>
              <a:t> </a:t>
            </a:r>
            <a:r>
              <a:rPr lang="fr-FR" sz="1600" dirty="0" err="1"/>
              <a:t>present</a:t>
            </a:r>
            <a:r>
              <a:rPr lang="fr-FR" sz="1600" dirty="0"/>
              <a:t>)</a:t>
            </a:r>
          </a:p>
          <a:p>
            <a:r>
              <a:rPr lang="fr-FR" sz="1600" dirty="0"/>
              <a:t>if text « ZOOM » is present in options, it indicates that the min border value of the graph is the floor of the min value of the graph and the top border value is the ceiling of the max value (by default : min=1 and max=4)</a:t>
            </a:r>
          </a:p>
        </p:txBody>
      </p:sp>
      <p:sp>
        <p:nvSpPr>
          <p:cNvPr id="39" name="TextBox 38"/>
          <p:cNvSpPr txBox="1"/>
          <p:nvPr/>
        </p:nvSpPr>
        <p:spPr>
          <a:xfrm>
            <a:off x="922243" y="173274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0" name="Chart 9" descr="GRAPH;TREND_COMPLIANCE;ZOOM"/>
          <p:cNvGraphicFramePr/>
          <p:nvPr>
            <p:extLst>
              <p:ext uri="{D42A27DB-BD31-4B8C-83A1-F6EECF244321}">
                <p14:modId xmlns:p14="http://schemas.microsoft.com/office/powerpoint/2010/main" val="228992190"/>
              </p:ext>
            </p:extLst>
          </p:nvPr>
        </p:nvGraphicFramePr>
        <p:xfrm>
          <a:off x="922242" y="3091773"/>
          <a:ext cx="7034133" cy="280667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Graphics [5]</a:t>
            </a:r>
          </a:p>
        </p:txBody>
      </p:sp>
      <p:sp>
        <p:nvSpPr>
          <p:cNvPr id="33" name="Rounded Rectangle 32"/>
          <p:cNvSpPr/>
          <p:nvPr/>
        </p:nvSpPr>
        <p:spPr>
          <a:xfrm>
            <a:off x="323528" y="1052736"/>
            <a:ext cx="8327272" cy="5112568"/>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34" name="TextBox 33"/>
          <p:cNvSpPr txBox="1"/>
          <p:nvPr/>
        </p:nvSpPr>
        <p:spPr>
          <a:xfrm>
            <a:off x="251520" y="1052736"/>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Technical Debt Trending Progression</a:t>
            </a:r>
          </a:p>
        </p:txBody>
      </p:sp>
      <p:sp>
        <p:nvSpPr>
          <p:cNvPr id="36" name="TextBox 35"/>
          <p:cNvSpPr txBox="1"/>
          <p:nvPr/>
        </p:nvSpPr>
        <p:spPr>
          <a:xfrm>
            <a:off x="1973914" y="1412776"/>
            <a:ext cx="6630534" cy="400110"/>
          </a:xfrm>
          <a:prstGeom prst="rect">
            <a:avLst/>
          </a:prstGeom>
          <a:noFill/>
        </p:spPr>
        <p:txBody>
          <a:bodyPr wrap="square" rtlCol="0">
            <a:spAutoFit/>
          </a:bodyPr>
          <a:lstStyle>
            <a:defPPr>
              <a:defRPr lang="fr-FR"/>
            </a:defPPr>
            <a:lvl1pPr>
              <a:defRPr sz="2000" b="1">
                <a:solidFill>
                  <a:srgbClr val="5E5E5E"/>
                </a:solidFill>
              </a:defRPr>
            </a:lvl1pPr>
          </a:lstStyle>
          <a:p>
            <a:r>
              <a:rPr lang="fr-FR" dirty="0"/>
              <a:t>TREND_TECH_DEBT</a:t>
            </a:r>
          </a:p>
        </p:txBody>
      </p:sp>
      <p:sp>
        <p:nvSpPr>
          <p:cNvPr id="37" name="TextBox 36"/>
          <p:cNvSpPr txBox="1"/>
          <p:nvPr/>
        </p:nvSpPr>
        <p:spPr>
          <a:xfrm>
            <a:off x="502706" y="141277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8" name="TextBox 37"/>
          <p:cNvSpPr txBox="1"/>
          <p:nvPr/>
        </p:nvSpPr>
        <p:spPr>
          <a:xfrm>
            <a:off x="1973914" y="1734992"/>
            <a:ext cx="6630534"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39" name="TextBox 38"/>
          <p:cNvSpPr txBox="1"/>
          <p:nvPr/>
        </p:nvSpPr>
        <p:spPr>
          <a:xfrm>
            <a:off x="922243" y="173274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1" name="Chart 10" descr="GRAPH;TREND_TECH_DEBT"/>
          <p:cNvGraphicFramePr/>
          <p:nvPr>
            <p:extLst>
              <p:ext uri="{D42A27DB-BD31-4B8C-83A1-F6EECF244321}">
                <p14:modId xmlns:p14="http://schemas.microsoft.com/office/powerpoint/2010/main" val="4145709482"/>
              </p:ext>
            </p:extLst>
          </p:nvPr>
        </p:nvGraphicFramePr>
        <p:xfrm>
          <a:off x="587252" y="2191288"/>
          <a:ext cx="7945188" cy="3886186"/>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a:t>
            </a:r>
            <a:r>
              <a:rPr lang="fr-FR" dirty="0" err="1"/>
              <a:t>Graphics</a:t>
            </a:r>
            <a:r>
              <a:rPr lang="fr-FR" dirty="0"/>
              <a:t> [6]</a:t>
            </a:r>
          </a:p>
        </p:txBody>
      </p:sp>
      <p:sp>
        <p:nvSpPr>
          <p:cNvPr id="33" name="Rounded Rectangle 32"/>
          <p:cNvSpPr/>
          <p:nvPr/>
        </p:nvSpPr>
        <p:spPr>
          <a:xfrm>
            <a:off x="251520" y="1052736"/>
            <a:ext cx="8399280" cy="5112568"/>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34" name="TextBox 33"/>
          <p:cNvSpPr txBox="1"/>
          <p:nvPr/>
        </p:nvSpPr>
        <p:spPr>
          <a:xfrm>
            <a:off x="251520" y="1052736"/>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Technical Debt Trending Bubble</a:t>
            </a:r>
          </a:p>
        </p:txBody>
      </p:sp>
      <p:graphicFrame>
        <p:nvGraphicFramePr>
          <p:cNvPr id="35" name="Chart 34" descr="GRAPH;BUBBLE"/>
          <p:cNvGraphicFramePr/>
          <p:nvPr>
            <p:extLst>
              <p:ext uri="{D42A27DB-BD31-4B8C-83A1-F6EECF244321}">
                <p14:modId xmlns:p14="http://schemas.microsoft.com/office/powerpoint/2010/main" val="1919266135"/>
              </p:ext>
            </p:extLst>
          </p:nvPr>
        </p:nvGraphicFramePr>
        <p:xfrm>
          <a:off x="502706" y="2708920"/>
          <a:ext cx="8245758" cy="3424372"/>
        </p:xfrm>
        <a:graphic>
          <a:graphicData uri="http://schemas.openxmlformats.org/drawingml/2006/chart">
            <c:chart xmlns:c="http://schemas.openxmlformats.org/drawingml/2006/chart" xmlns:r="http://schemas.openxmlformats.org/officeDocument/2006/relationships" r:id="rId2"/>
          </a:graphicData>
        </a:graphic>
      </p:graphicFrame>
      <p:sp>
        <p:nvSpPr>
          <p:cNvPr id="36" name="TextBox 35"/>
          <p:cNvSpPr txBox="1"/>
          <p:nvPr/>
        </p:nvSpPr>
        <p:spPr>
          <a:xfrm>
            <a:off x="1973914" y="1412776"/>
            <a:ext cx="6630534" cy="400110"/>
          </a:xfrm>
          <a:prstGeom prst="rect">
            <a:avLst/>
          </a:prstGeom>
          <a:noFill/>
        </p:spPr>
        <p:txBody>
          <a:bodyPr wrap="square" rtlCol="0">
            <a:spAutoFit/>
          </a:bodyPr>
          <a:lstStyle>
            <a:defPPr>
              <a:defRPr lang="fr-FR"/>
            </a:defPPr>
            <a:lvl1pPr>
              <a:defRPr sz="2000" b="1">
                <a:solidFill>
                  <a:srgbClr val="5E5E5E"/>
                </a:solidFill>
              </a:defRPr>
            </a:lvl1pPr>
          </a:lstStyle>
          <a:p>
            <a:r>
              <a:rPr lang="fr-FR" dirty="0"/>
              <a:t>BUBBLE</a:t>
            </a:r>
          </a:p>
        </p:txBody>
      </p:sp>
      <p:sp>
        <p:nvSpPr>
          <p:cNvPr id="37" name="TextBox 36"/>
          <p:cNvSpPr txBox="1"/>
          <p:nvPr/>
        </p:nvSpPr>
        <p:spPr>
          <a:xfrm>
            <a:off x="502706" y="141277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8" name="TextBox 37"/>
          <p:cNvSpPr txBox="1"/>
          <p:nvPr/>
        </p:nvSpPr>
        <p:spPr>
          <a:xfrm>
            <a:off x="1973914" y="1734992"/>
            <a:ext cx="6630534" cy="830997"/>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b="1" dirty="0"/>
              <a:t>M=</a:t>
            </a:r>
            <a:r>
              <a:rPr lang="fr-FR" sz="1600" b="1" dirty="0" err="1"/>
              <a:t>ModuleId</a:t>
            </a:r>
            <a:r>
              <a:rPr lang="fr-FR" sz="1600" dirty="0"/>
              <a:t> (by default M </a:t>
            </a:r>
            <a:r>
              <a:rPr lang="fr-FR" sz="1600" dirty="0" err="1"/>
              <a:t>is</a:t>
            </a:r>
            <a:r>
              <a:rPr lang="fr-FR" sz="1600" dirty="0"/>
              <a:t> </a:t>
            </a:r>
            <a:r>
              <a:rPr lang="fr-FR" sz="1600" dirty="0" err="1"/>
              <a:t>null</a:t>
            </a:r>
            <a:r>
              <a:rPr lang="fr-FR" sz="1600" dirty="0"/>
              <a:t>)</a:t>
            </a:r>
          </a:p>
          <a:p>
            <a:r>
              <a:rPr lang="fr-FR" sz="1600" dirty="0"/>
              <a:t>if present, only data from indicated module will be shown, obviously data from the entire snapshot will be shown.</a:t>
            </a:r>
          </a:p>
        </p:txBody>
      </p:sp>
      <p:sp>
        <p:nvSpPr>
          <p:cNvPr id="39" name="TextBox 38"/>
          <p:cNvSpPr txBox="1"/>
          <p:nvPr/>
        </p:nvSpPr>
        <p:spPr>
          <a:xfrm>
            <a:off x="922243" y="173274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ounded Rectangle 32"/>
          <p:cNvSpPr/>
          <p:nvPr/>
        </p:nvSpPr>
        <p:spPr>
          <a:xfrm>
            <a:off x="493200" y="935642"/>
            <a:ext cx="8157600" cy="530167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34" name="TextBox 33"/>
          <p:cNvSpPr txBox="1"/>
          <p:nvPr/>
        </p:nvSpPr>
        <p:spPr>
          <a:xfrm>
            <a:off x="431919" y="980728"/>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err="1"/>
              <a:t>Cast</a:t>
            </a:r>
            <a:r>
              <a:rPr lang="fr-FR" dirty="0"/>
              <a:t> </a:t>
            </a:r>
            <a:r>
              <a:rPr lang="fr-FR" dirty="0" err="1"/>
              <a:t>Complexity</a:t>
            </a:r>
            <a:r>
              <a:rPr lang="fr-FR" dirty="0"/>
              <a:t> Distribution</a:t>
            </a:r>
          </a:p>
        </p:txBody>
      </p:sp>
      <p:sp>
        <p:nvSpPr>
          <p:cNvPr id="36" name="TextBox 35"/>
          <p:cNvSpPr txBox="1"/>
          <p:nvPr/>
        </p:nvSpPr>
        <p:spPr>
          <a:xfrm>
            <a:off x="2117930" y="1340768"/>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CAST_COMPLEXITY</a:t>
            </a:r>
          </a:p>
        </p:txBody>
      </p:sp>
      <p:sp>
        <p:nvSpPr>
          <p:cNvPr id="37" name="TextBox 36"/>
          <p:cNvSpPr txBox="1"/>
          <p:nvPr/>
        </p:nvSpPr>
        <p:spPr>
          <a:xfrm>
            <a:off x="646722" y="1340768"/>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8" name="TextBox 37"/>
          <p:cNvSpPr txBox="1"/>
          <p:nvPr/>
        </p:nvSpPr>
        <p:spPr>
          <a:xfrm>
            <a:off x="2117930" y="1662984"/>
            <a:ext cx="6630534"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39" name="TextBox 38"/>
          <p:cNvSpPr txBox="1"/>
          <p:nvPr/>
        </p:nvSpPr>
        <p:spPr>
          <a:xfrm>
            <a:off x="1066259" y="1660738"/>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1" name="Chart 10" descr="GRAPH;CAST_COMPLEXITY"/>
          <p:cNvGraphicFramePr/>
          <p:nvPr>
            <p:extLst>
              <p:ext uri="{D42A27DB-BD31-4B8C-83A1-F6EECF244321}">
                <p14:modId xmlns:p14="http://schemas.microsoft.com/office/powerpoint/2010/main" val="1337455428"/>
              </p:ext>
            </p:extLst>
          </p:nvPr>
        </p:nvGraphicFramePr>
        <p:xfrm>
          <a:off x="755576" y="2492896"/>
          <a:ext cx="7632848" cy="3631952"/>
        </p:xfrm>
        <a:graphic>
          <a:graphicData uri="http://schemas.openxmlformats.org/drawingml/2006/chart">
            <c:chart xmlns:c="http://schemas.openxmlformats.org/drawingml/2006/chart" xmlns:r="http://schemas.openxmlformats.org/officeDocument/2006/relationships" r:id="rId2"/>
          </a:graphicData>
        </a:graphic>
      </p:graphicFrame>
      <p:sp>
        <p:nvSpPr>
          <p:cNvPr id="12" name="TextBox 11"/>
          <p:cNvSpPr txBox="1"/>
          <p:nvPr/>
        </p:nvSpPr>
        <p:spPr>
          <a:xfrm>
            <a:off x="4788024" y="1042571"/>
            <a:ext cx="3744416" cy="1954381"/>
          </a:xfrm>
          <a:prstGeom prst="rect">
            <a:avLst/>
          </a:prstGeom>
          <a:solidFill>
            <a:schemeClr val="bg1">
              <a:lumMod val="85000"/>
            </a:schemeClr>
          </a:solidFill>
          <a:ln>
            <a:solidFill>
              <a:schemeClr val="bg1">
                <a:lumMod val="75000"/>
              </a:schemeClr>
            </a:solidFill>
          </a:ln>
        </p:spPr>
        <p:txBody>
          <a:bodyPr wrap="square" rtlCol="0">
            <a:spAutoFit/>
          </a:bodyPr>
          <a:lstStyle/>
          <a:p>
            <a:r>
              <a:rPr lang="en-GB" sz="1100" dirty="0"/>
              <a:t>CAST provides a distribution of objects based on several distributions:</a:t>
            </a:r>
          </a:p>
          <a:p>
            <a:pPr lvl="0"/>
            <a:r>
              <a:rPr lang="en-GB" sz="1100" dirty="0"/>
              <a:t>-Algorithm Complexity (based on </a:t>
            </a:r>
            <a:r>
              <a:rPr lang="en-GB" sz="1100" dirty="0" err="1"/>
              <a:t>Cyclomatic</a:t>
            </a:r>
            <a:r>
              <a:rPr lang="en-GB" sz="1100" dirty="0"/>
              <a:t> complexity</a:t>
            </a:r>
          </a:p>
          <a:p>
            <a:pPr lvl="0"/>
            <a:r>
              <a:rPr lang="en-GB" sz="1100" dirty="0"/>
              <a:t>-SQL Complexity</a:t>
            </a:r>
          </a:p>
          <a:p>
            <a:pPr lvl="0"/>
            <a:r>
              <a:rPr lang="en-GB" sz="1100" dirty="0"/>
              <a:t>-Coupling (Fan in, Fan out)</a:t>
            </a:r>
          </a:p>
          <a:p>
            <a:pPr lvl="0"/>
            <a:r>
              <a:rPr lang="en-GB" sz="1100" dirty="0"/>
              <a:t>-Ratio of documentation</a:t>
            </a:r>
          </a:p>
          <a:p>
            <a:pPr lvl="0"/>
            <a:r>
              <a:rPr lang="en-GB" sz="1100" dirty="0"/>
              <a:t>-Size of components</a:t>
            </a:r>
          </a:p>
          <a:p>
            <a:pPr lvl="0"/>
            <a:r>
              <a:rPr lang="en-GB" sz="1100" dirty="0"/>
              <a:t>For more information,  go to chapter “Cost”</a:t>
            </a:r>
          </a:p>
          <a:p>
            <a:pPr lvl="0"/>
            <a:r>
              <a:rPr lang="en-GB" sz="1100" dirty="0">
                <a:hlinkClick r:id="rId3"/>
              </a:rPr>
              <a:t>http://doc.castsoftware.com/help/index.jsp?topic=%2Fcurrent%2FHow+Complexity+metrics+are+calculated+by+CAST.html</a:t>
            </a:r>
            <a:endParaRPr lang="en-GB" sz="1100" dirty="0"/>
          </a:p>
        </p:txBody>
      </p:sp>
      <p:sp>
        <p:nvSpPr>
          <p:cNvPr id="2" name="Title 1"/>
          <p:cNvSpPr>
            <a:spLocks noGrp="1"/>
          </p:cNvSpPr>
          <p:nvPr>
            <p:ph type="title"/>
          </p:nvPr>
        </p:nvSpPr>
        <p:spPr/>
        <p:txBody>
          <a:bodyPr/>
          <a:lstStyle/>
          <a:p>
            <a:r>
              <a:rPr lang="fr-FR" dirty="0"/>
              <a:t>PowerPoint </a:t>
            </a:r>
            <a:r>
              <a:rPr lang="fr-FR" dirty="0" err="1"/>
              <a:t>Templates</a:t>
            </a:r>
            <a:r>
              <a:rPr lang="fr-FR" dirty="0"/>
              <a:t> – </a:t>
            </a:r>
            <a:r>
              <a:rPr lang="fr-FR" dirty="0" err="1"/>
              <a:t>Graphics</a:t>
            </a:r>
            <a:r>
              <a:rPr lang="fr-FR" dirty="0"/>
              <a:t> [7]</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493200" y="908720"/>
            <a:ext cx="8157600" cy="530167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6" name="TextBox 5"/>
          <p:cNvSpPr txBox="1"/>
          <p:nvPr/>
        </p:nvSpPr>
        <p:spPr>
          <a:xfrm>
            <a:off x="395536" y="980728"/>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CAST Distribution</a:t>
            </a:r>
          </a:p>
        </p:txBody>
      </p:sp>
      <p:sp>
        <p:nvSpPr>
          <p:cNvPr id="7" name="TextBox 6"/>
          <p:cNvSpPr txBox="1"/>
          <p:nvPr/>
        </p:nvSpPr>
        <p:spPr>
          <a:xfrm>
            <a:off x="2108549" y="1340768"/>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CAST_DISTRIBUTION</a:t>
            </a:r>
          </a:p>
        </p:txBody>
      </p:sp>
      <p:sp>
        <p:nvSpPr>
          <p:cNvPr id="8" name="TextBox 7"/>
          <p:cNvSpPr txBox="1"/>
          <p:nvPr/>
        </p:nvSpPr>
        <p:spPr>
          <a:xfrm>
            <a:off x="637341" y="1340768"/>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9" name="TextBox 8"/>
          <p:cNvSpPr txBox="1"/>
          <p:nvPr/>
        </p:nvSpPr>
        <p:spPr>
          <a:xfrm>
            <a:off x="2108549" y="1662984"/>
            <a:ext cx="6630534"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PAR=distribution id</a:t>
            </a:r>
          </a:p>
        </p:txBody>
      </p:sp>
      <p:sp>
        <p:nvSpPr>
          <p:cNvPr id="10" name="TextBox 9"/>
          <p:cNvSpPr txBox="1"/>
          <p:nvPr/>
        </p:nvSpPr>
        <p:spPr>
          <a:xfrm>
            <a:off x="1056878" y="1660738"/>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1" name="Chart 10" descr="GRAPH;CAST_DISTRIBUTION;PAR=65501"/>
          <p:cNvGraphicFramePr/>
          <p:nvPr>
            <p:extLst>
              <p:ext uri="{D42A27DB-BD31-4B8C-83A1-F6EECF244321}">
                <p14:modId xmlns:p14="http://schemas.microsoft.com/office/powerpoint/2010/main" val="4132719598"/>
              </p:ext>
            </p:extLst>
          </p:nvPr>
        </p:nvGraphicFramePr>
        <p:xfrm>
          <a:off x="755576" y="2465974"/>
          <a:ext cx="7632848" cy="3631952"/>
        </p:xfrm>
        <a:graphic>
          <a:graphicData uri="http://schemas.openxmlformats.org/drawingml/2006/chart">
            <c:chart xmlns:c="http://schemas.openxmlformats.org/drawingml/2006/chart" xmlns:r="http://schemas.openxmlformats.org/officeDocument/2006/relationships" r:id="rId2"/>
          </a:graphicData>
        </a:graphic>
      </p:graphicFrame>
      <p:sp>
        <p:nvSpPr>
          <p:cNvPr id="13" name="TextBox 12"/>
          <p:cNvSpPr txBox="1"/>
          <p:nvPr/>
        </p:nvSpPr>
        <p:spPr>
          <a:xfrm>
            <a:off x="4928955" y="1052736"/>
            <a:ext cx="3609781" cy="830997"/>
          </a:xfrm>
          <a:prstGeom prst="rect">
            <a:avLst/>
          </a:prstGeom>
          <a:solidFill>
            <a:schemeClr val="bg1">
              <a:lumMod val="85000"/>
            </a:schemeClr>
          </a:solidFill>
          <a:ln>
            <a:solidFill>
              <a:schemeClr val="bg1">
                <a:lumMod val="75000"/>
              </a:schemeClr>
            </a:solidFill>
          </a:ln>
        </p:spPr>
        <p:txBody>
          <a:bodyPr wrap="square" rtlCol="0">
            <a:spAutoFit/>
          </a:bodyPr>
          <a:lstStyle/>
          <a:p>
            <a:r>
              <a:rPr lang="en-GB" sz="1200" dirty="0"/>
              <a:t>CAST provides a distribution of objects based on the chosen distribution. </a:t>
            </a:r>
            <a:br>
              <a:rPr lang="en-GB" sz="1200" dirty="0"/>
            </a:br>
            <a:r>
              <a:rPr lang="en-GB" sz="1200" dirty="0"/>
              <a:t>PAR = 65501 by default, </a:t>
            </a:r>
            <a:r>
              <a:rPr lang="en-GB" sz="1200" dirty="0" err="1"/>
              <a:t>Cyclomatic</a:t>
            </a:r>
            <a:r>
              <a:rPr lang="en-GB" sz="1200" dirty="0"/>
              <a:t> Complexity Distribution</a:t>
            </a:r>
          </a:p>
        </p:txBody>
      </p:sp>
      <p:sp>
        <p:nvSpPr>
          <p:cNvPr id="2" name="Title 1"/>
          <p:cNvSpPr>
            <a:spLocks noGrp="1"/>
          </p:cNvSpPr>
          <p:nvPr>
            <p:ph type="title"/>
          </p:nvPr>
        </p:nvSpPr>
        <p:spPr/>
        <p:txBody>
          <a:bodyPr/>
          <a:lstStyle/>
          <a:p>
            <a:r>
              <a:rPr lang="fr-FR" dirty="0"/>
              <a:t>PowerPoint </a:t>
            </a:r>
            <a:r>
              <a:rPr lang="fr-FR" dirty="0" err="1"/>
              <a:t>Templates</a:t>
            </a:r>
            <a:r>
              <a:rPr lang="fr-FR" dirty="0"/>
              <a:t> – </a:t>
            </a:r>
            <a:r>
              <a:rPr lang="fr-FR" dirty="0" err="1"/>
              <a:t>Graphics</a:t>
            </a:r>
            <a:r>
              <a:rPr lang="fr-FR" dirty="0"/>
              <a:t> [8]</a:t>
            </a:r>
            <a:endParaRPr lang="en-US" dirty="0"/>
          </a:p>
        </p:txBody>
      </p:sp>
    </p:spTree>
    <p:extLst>
      <p:ext uri="{BB962C8B-B14F-4D97-AF65-F5344CB8AC3E}">
        <p14:creationId xmlns:p14="http://schemas.microsoft.com/office/powerpoint/2010/main" val="29174942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496133" y="980728"/>
            <a:ext cx="8157600" cy="530167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43036" y="1052736"/>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Distribution of Modules by </a:t>
            </a:r>
            <a:r>
              <a:rPr lang="fr-FR" dirty="0" err="1"/>
              <a:t>number</a:t>
            </a:r>
            <a:r>
              <a:rPr lang="fr-FR" dirty="0"/>
              <a:t> of </a:t>
            </a:r>
            <a:r>
              <a:rPr lang="fr-FR" dirty="0" err="1"/>
              <a:t>artifacts</a:t>
            </a:r>
            <a:endParaRPr lang="fr-FR" dirty="0"/>
          </a:p>
        </p:txBody>
      </p:sp>
      <p:sp>
        <p:nvSpPr>
          <p:cNvPr id="14" name="TextBox 13"/>
          <p:cNvSpPr txBox="1"/>
          <p:nvPr/>
        </p:nvSpPr>
        <p:spPr>
          <a:xfrm>
            <a:off x="2148480" y="1412776"/>
            <a:ext cx="6630534" cy="400110"/>
          </a:xfrm>
          <a:prstGeom prst="rect">
            <a:avLst/>
          </a:prstGeom>
          <a:noFill/>
        </p:spPr>
        <p:txBody>
          <a:bodyPr wrap="square" rtlCol="0">
            <a:spAutoFit/>
          </a:bodyPr>
          <a:lstStyle>
            <a:defPPr>
              <a:defRPr lang="fr-FR"/>
            </a:defPPr>
            <a:lvl1pPr>
              <a:defRPr sz="2000" b="1">
                <a:solidFill>
                  <a:srgbClr val="5E5E5E"/>
                </a:solidFill>
              </a:defRPr>
            </a:lvl1pPr>
          </a:lstStyle>
          <a:p>
            <a:r>
              <a:rPr lang="fr-FR" dirty="0"/>
              <a:t>MODULES_ARTIFACTS</a:t>
            </a:r>
          </a:p>
        </p:txBody>
      </p:sp>
      <p:sp>
        <p:nvSpPr>
          <p:cNvPr id="15" name="TextBox 14"/>
          <p:cNvSpPr txBox="1"/>
          <p:nvPr/>
        </p:nvSpPr>
        <p:spPr>
          <a:xfrm>
            <a:off x="677272" y="141277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48480" y="1782427"/>
            <a:ext cx="6630534"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a:t>COUNT=N where </a:t>
            </a:r>
            <a:r>
              <a:rPr lang="fr-FR" sz="1600" dirty="0"/>
              <a:t>N </a:t>
            </a:r>
            <a:r>
              <a:rPr lang="fr-FR" sz="1600" dirty="0" err="1"/>
              <a:t>indicates</a:t>
            </a:r>
            <a:r>
              <a:rPr lang="fr-FR" sz="1600" dirty="0"/>
              <a:t> the </a:t>
            </a:r>
            <a:r>
              <a:rPr lang="fr-FR" sz="1600" dirty="0" err="1"/>
              <a:t>number</a:t>
            </a:r>
            <a:r>
              <a:rPr lang="fr-FR" sz="1600" dirty="0"/>
              <a:t> of top N</a:t>
            </a:r>
          </a:p>
        </p:txBody>
      </p:sp>
      <p:sp>
        <p:nvSpPr>
          <p:cNvPr id="17" name="TextBox 16"/>
          <p:cNvSpPr txBox="1"/>
          <p:nvPr/>
        </p:nvSpPr>
        <p:spPr>
          <a:xfrm>
            <a:off x="1096809" y="173274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0" name="Chart 12" descr="GRAPH;MODULES_ARTIFACTS"/>
          <p:cNvGraphicFramePr/>
          <p:nvPr>
            <p:extLst>
              <p:ext uri="{D42A27DB-BD31-4B8C-83A1-F6EECF244321}">
                <p14:modId xmlns:p14="http://schemas.microsoft.com/office/powerpoint/2010/main" val="775644590"/>
              </p:ext>
            </p:extLst>
          </p:nvPr>
        </p:nvGraphicFramePr>
        <p:xfrm>
          <a:off x="1979712" y="2708920"/>
          <a:ext cx="5472608" cy="2925406"/>
        </p:xfrm>
        <a:graphic>
          <a:graphicData uri="http://schemas.openxmlformats.org/drawingml/2006/chart">
            <c:chart xmlns:c="http://schemas.openxmlformats.org/drawingml/2006/chart" xmlns:r="http://schemas.openxmlformats.org/officeDocument/2006/relationships" r:id="rId2"/>
          </a:graphicData>
        </a:graphic>
      </p:graphicFrame>
      <p:sp>
        <p:nvSpPr>
          <p:cNvPr id="2" name="Title 1"/>
          <p:cNvSpPr>
            <a:spLocks noGrp="1"/>
          </p:cNvSpPr>
          <p:nvPr>
            <p:ph type="title"/>
          </p:nvPr>
        </p:nvSpPr>
        <p:spPr/>
        <p:txBody>
          <a:bodyPr/>
          <a:lstStyle/>
          <a:p>
            <a:r>
              <a:rPr lang="fr-FR" dirty="0"/>
              <a:t>PowerPoint </a:t>
            </a:r>
            <a:r>
              <a:rPr lang="fr-FR" dirty="0" err="1"/>
              <a:t>Templates</a:t>
            </a:r>
            <a:r>
              <a:rPr lang="fr-FR" dirty="0"/>
              <a:t> - </a:t>
            </a:r>
            <a:r>
              <a:rPr lang="fr-FR" dirty="0" err="1"/>
              <a:t>Graphics</a:t>
            </a:r>
            <a:r>
              <a:rPr lang="fr-FR" dirty="0"/>
              <a:t> [9]</a:t>
            </a:r>
            <a:endParaRPr lang="en-US" dirty="0"/>
          </a:p>
        </p:txBody>
      </p:sp>
    </p:spTree>
    <p:extLst>
      <p:ext uri="{BB962C8B-B14F-4D97-AF65-F5344CB8AC3E}">
        <p14:creationId xmlns:p14="http://schemas.microsoft.com/office/powerpoint/2010/main" val="355695792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Graphics [10]</a:t>
            </a:r>
          </a:p>
        </p:txBody>
      </p:sp>
      <p:sp>
        <p:nvSpPr>
          <p:cNvPr id="33" name="Rounded Rectangle 32"/>
          <p:cNvSpPr/>
          <p:nvPr/>
        </p:nvSpPr>
        <p:spPr>
          <a:xfrm>
            <a:off x="323528" y="1052736"/>
            <a:ext cx="8327272" cy="5112568"/>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34" name="TextBox 33"/>
          <p:cNvSpPr txBox="1"/>
          <p:nvPr/>
        </p:nvSpPr>
        <p:spPr>
          <a:xfrm>
            <a:off x="251520" y="1052736"/>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err="1"/>
              <a:t>Generic</a:t>
            </a:r>
            <a:r>
              <a:rPr lang="fr-FR" dirty="0"/>
              <a:t> </a:t>
            </a:r>
            <a:r>
              <a:rPr lang="fr-FR" dirty="0" err="1"/>
              <a:t>Trending</a:t>
            </a:r>
            <a:endParaRPr lang="fr-FR" dirty="0"/>
          </a:p>
        </p:txBody>
      </p:sp>
      <p:sp>
        <p:nvSpPr>
          <p:cNvPr id="36" name="TextBox 35"/>
          <p:cNvSpPr txBox="1"/>
          <p:nvPr/>
        </p:nvSpPr>
        <p:spPr>
          <a:xfrm>
            <a:off x="1973914" y="1412776"/>
            <a:ext cx="6630534" cy="400110"/>
          </a:xfrm>
          <a:prstGeom prst="rect">
            <a:avLst/>
          </a:prstGeom>
          <a:noFill/>
        </p:spPr>
        <p:txBody>
          <a:bodyPr wrap="square" rtlCol="0">
            <a:spAutoFit/>
          </a:bodyPr>
          <a:lstStyle>
            <a:defPPr>
              <a:defRPr lang="fr-FR"/>
            </a:defPPr>
            <a:lvl1pPr>
              <a:defRPr sz="2000" b="1">
                <a:solidFill>
                  <a:srgbClr val="5E5E5E"/>
                </a:solidFill>
              </a:defRPr>
            </a:lvl1pPr>
          </a:lstStyle>
          <a:p>
            <a:r>
              <a:rPr lang="en-US" dirty="0"/>
              <a:t>TREND_METRIC_ID</a:t>
            </a:r>
            <a:endParaRPr lang="fr-FR" dirty="0"/>
          </a:p>
        </p:txBody>
      </p:sp>
      <p:sp>
        <p:nvSpPr>
          <p:cNvPr id="37" name="TextBox 36"/>
          <p:cNvSpPr txBox="1"/>
          <p:nvPr/>
        </p:nvSpPr>
        <p:spPr>
          <a:xfrm>
            <a:off x="502706" y="141277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8" name="TextBox 37"/>
          <p:cNvSpPr txBox="1"/>
          <p:nvPr/>
        </p:nvSpPr>
        <p:spPr>
          <a:xfrm>
            <a:off x="1973914" y="1768333"/>
            <a:ext cx="6630534" cy="73866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400" dirty="0"/>
              <a:t>QID=60017|66031|7126 : </a:t>
            </a:r>
            <a:r>
              <a:rPr lang="fr-FR" sz="1400" dirty="0" err="1"/>
              <a:t>list</a:t>
            </a:r>
            <a:r>
              <a:rPr lang="fr-FR" sz="1400" dirty="0"/>
              <a:t> BC, TC or QR </a:t>
            </a:r>
            <a:r>
              <a:rPr lang="fr-FR" sz="1400" dirty="0" err="1"/>
              <a:t>metric</a:t>
            </a:r>
            <a:r>
              <a:rPr lang="fr-FR" sz="1400" dirty="0"/>
              <a:t> id </a:t>
            </a:r>
            <a:r>
              <a:rPr lang="fr-FR" sz="1400" dirty="0" err="1"/>
              <a:t>separated</a:t>
            </a:r>
            <a:r>
              <a:rPr lang="fr-FR" sz="1400" dirty="0"/>
              <a:t> by | (max 10)</a:t>
            </a:r>
          </a:p>
          <a:p>
            <a:r>
              <a:rPr lang="fr-FR" sz="1400" dirty="0"/>
              <a:t>Or SID=10151|67211 : </a:t>
            </a:r>
            <a:r>
              <a:rPr lang="fr-FR" sz="1400" dirty="0" err="1"/>
              <a:t>list</a:t>
            </a:r>
            <a:r>
              <a:rPr lang="fr-FR" sz="1400" dirty="0"/>
              <a:t> of </a:t>
            </a:r>
            <a:r>
              <a:rPr lang="fr-FR" sz="1400" dirty="0" err="1"/>
              <a:t>sizing</a:t>
            </a:r>
            <a:r>
              <a:rPr lang="fr-FR" sz="1400" dirty="0"/>
              <a:t> </a:t>
            </a:r>
            <a:r>
              <a:rPr lang="fr-FR" sz="1400" dirty="0" err="1"/>
              <a:t>measures</a:t>
            </a:r>
            <a:r>
              <a:rPr lang="fr-FR" sz="1400" dirty="0"/>
              <a:t> id </a:t>
            </a:r>
            <a:r>
              <a:rPr lang="fr-FR" sz="1400" dirty="0" err="1"/>
              <a:t>separated</a:t>
            </a:r>
            <a:r>
              <a:rPr lang="fr-FR" sz="1400" dirty="0"/>
              <a:t> by | (max 10)</a:t>
            </a:r>
          </a:p>
          <a:p>
            <a:r>
              <a:rPr lang="fr-FR" sz="1400" dirty="0"/>
              <a:t>Or BID=66061|66062 : </a:t>
            </a:r>
            <a:r>
              <a:rPr lang="fr-FR" sz="1400" dirty="0" err="1"/>
              <a:t>list</a:t>
            </a:r>
            <a:r>
              <a:rPr lang="fr-FR" sz="1400" dirty="0"/>
              <a:t> of background </a:t>
            </a:r>
            <a:r>
              <a:rPr lang="fr-FR" sz="1400" dirty="0" err="1"/>
              <a:t>facts</a:t>
            </a:r>
            <a:r>
              <a:rPr lang="fr-FR" sz="1400" dirty="0"/>
              <a:t> id </a:t>
            </a:r>
            <a:r>
              <a:rPr lang="fr-FR" sz="1400" dirty="0" err="1"/>
              <a:t>separated</a:t>
            </a:r>
            <a:r>
              <a:rPr lang="fr-FR" sz="1400" dirty="0"/>
              <a:t> by | (max 10)</a:t>
            </a:r>
          </a:p>
        </p:txBody>
      </p:sp>
      <p:sp>
        <p:nvSpPr>
          <p:cNvPr id="39" name="TextBox 38"/>
          <p:cNvSpPr txBox="1"/>
          <p:nvPr/>
        </p:nvSpPr>
        <p:spPr>
          <a:xfrm>
            <a:off x="922243" y="173274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0" name="Chart 9" descr="GRAPH;TREND_METRIC_ID;QID=60017|66032|66033|60016|60014|61013|66062|7448|6162|7502"/>
          <p:cNvGraphicFramePr/>
          <p:nvPr>
            <p:extLst>
              <p:ext uri="{D42A27DB-BD31-4B8C-83A1-F6EECF244321}">
                <p14:modId xmlns:p14="http://schemas.microsoft.com/office/powerpoint/2010/main" val="290244927"/>
              </p:ext>
            </p:extLst>
          </p:nvPr>
        </p:nvGraphicFramePr>
        <p:xfrm>
          <a:off x="320040" y="2572522"/>
          <a:ext cx="8284408" cy="3520774"/>
        </p:xfrm>
        <a:graphic>
          <a:graphicData uri="http://schemas.openxmlformats.org/drawingml/2006/chart">
            <c:chart xmlns:c="http://schemas.openxmlformats.org/drawingml/2006/chart" xmlns:r="http://schemas.openxmlformats.org/officeDocument/2006/relationships" r:id="rId2"/>
          </a:graphicData>
        </a:graphic>
      </p:graphicFrame>
      <p:sp>
        <p:nvSpPr>
          <p:cNvPr id="11" name="Rectangle 10"/>
          <p:cNvSpPr/>
          <p:nvPr/>
        </p:nvSpPr>
        <p:spPr>
          <a:xfrm>
            <a:off x="7158524" y="-51185"/>
            <a:ext cx="1345240" cy="769441"/>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4400" b="1" cap="none" spc="0" dirty="0">
                <a:ln/>
                <a:solidFill>
                  <a:schemeClr val="accent4"/>
                </a:solidFill>
                <a:effectLst/>
              </a:rPr>
              <a:t>New</a:t>
            </a:r>
          </a:p>
        </p:txBody>
      </p:sp>
    </p:spTree>
    <p:extLst>
      <p:ext uri="{BB962C8B-B14F-4D97-AF65-F5344CB8AC3E}">
        <p14:creationId xmlns:p14="http://schemas.microsoft.com/office/powerpoint/2010/main" val="15133744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Graphics [11]</a:t>
            </a:r>
          </a:p>
        </p:txBody>
      </p:sp>
      <p:sp>
        <p:nvSpPr>
          <p:cNvPr id="23" name="AutoShape 39"/>
          <p:cNvSpPr>
            <a:spLocks noChangeArrowheads="1"/>
          </p:cNvSpPr>
          <p:nvPr/>
        </p:nvSpPr>
        <p:spPr bwMode="auto">
          <a:xfrm>
            <a:off x="289716" y="1021470"/>
            <a:ext cx="8470328" cy="4855802"/>
          </a:xfrm>
          <a:prstGeom prst="roundRect">
            <a:avLst>
              <a:gd name="adj" fmla="val 4782"/>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chemeClr val="lt1"/>
              </a:solidFill>
            </a:endParaRPr>
          </a:p>
        </p:txBody>
      </p:sp>
      <p:sp>
        <p:nvSpPr>
          <p:cNvPr id="27" name="TextBox 26"/>
          <p:cNvSpPr txBox="1"/>
          <p:nvPr/>
        </p:nvSpPr>
        <p:spPr>
          <a:xfrm>
            <a:off x="179512" y="1030015"/>
            <a:ext cx="8136904"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err="1"/>
              <a:t>Generic</a:t>
            </a:r>
            <a:r>
              <a:rPr lang="fr-FR" dirty="0"/>
              <a:t> </a:t>
            </a:r>
            <a:r>
              <a:rPr lang="fr-FR" dirty="0" err="1"/>
              <a:t>Quality</a:t>
            </a:r>
            <a:r>
              <a:rPr lang="fr-FR" dirty="0"/>
              <a:t> </a:t>
            </a:r>
            <a:r>
              <a:rPr lang="fr-FR" dirty="0" err="1"/>
              <a:t>Indicator</a:t>
            </a:r>
            <a:r>
              <a:rPr lang="fr-FR" dirty="0"/>
              <a:t> Radar</a:t>
            </a:r>
          </a:p>
        </p:txBody>
      </p:sp>
      <p:sp>
        <p:nvSpPr>
          <p:cNvPr id="28" name="TextBox 27"/>
          <p:cNvSpPr txBox="1"/>
          <p:nvPr/>
        </p:nvSpPr>
        <p:spPr>
          <a:xfrm>
            <a:off x="1853353" y="1504794"/>
            <a:ext cx="519037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RADAR_METRIC_ID</a:t>
            </a:r>
            <a:endParaRPr lang="fr-FR" sz="1800" dirty="0"/>
          </a:p>
        </p:txBody>
      </p:sp>
      <p:sp>
        <p:nvSpPr>
          <p:cNvPr id="29" name="TextBox 28"/>
          <p:cNvSpPr txBox="1"/>
          <p:nvPr/>
        </p:nvSpPr>
        <p:spPr>
          <a:xfrm>
            <a:off x="382145" y="1453517"/>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0" name="TextBox 29"/>
          <p:cNvSpPr txBox="1"/>
          <p:nvPr/>
        </p:nvSpPr>
        <p:spPr>
          <a:xfrm>
            <a:off x="1853352" y="1773488"/>
            <a:ext cx="6823103" cy="1015663"/>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ID=</a:t>
            </a:r>
            <a:r>
              <a:rPr lang="fr-FR" dirty="0" err="1"/>
              <a:t>list</a:t>
            </a:r>
            <a:r>
              <a:rPr lang="fr-FR" dirty="0"/>
              <a:t> of </a:t>
            </a:r>
            <a:r>
              <a:rPr lang="fr-FR" dirty="0" err="1"/>
              <a:t>metric</a:t>
            </a:r>
            <a:r>
              <a:rPr lang="fr-FR" dirty="0"/>
              <a:t> id (BC, TC or QR) </a:t>
            </a:r>
            <a:r>
              <a:rPr lang="fr-FR" dirty="0" err="1"/>
              <a:t>separated</a:t>
            </a:r>
            <a:r>
              <a:rPr lang="fr-FR" dirty="0"/>
              <a:t> by ‘|’, for </a:t>
            </a:r>
            <a:r>
              <a:rPr lang="fr-FR" dirty="0" err="1"/>
              <a:t>example</a:t>
            </a:r>
            <a:r>
              <a:rPr lang="fr-FR" dirty="0"/>
              <a:t> ID=ID=60017|60016|66031|61007|7156|3566</a:t>
            </a:r>
          </a:p>
          <a:p>
            <a:r>
              <a:rPr lang="fr-FR" dirty="0"/>
              <a:t>SNAPSHOT=CURRENT or PREVIOUS or BOTH</a:t>
            </a:r>
          </a:p>
        </p:txBody>
      </p:sp>
      <p:sp>
        <p:nvSpPr>
          <p:cNvPr id="31" name="TextBox 30"/>
          <p:cNvSpPr txBox="1"/>
          <p:nvPr/>
        </p:nvSpPr>
        <p:spPr>
          <a:xfrm>
            <a:off x="801682" y="1773487"/>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7" name="Chart 6" descr="GRAPH;RADAR_METRIC_ID;ID=60017|60016|66031|61007|7156|3566,SNAPSHOT=BOTH"/>
          <p:cNvGraphicFramePr/>
          <p:nvPr>
            <p:extLst>
              <p:ext uri="{D42A27DB-BD31-4B8C-83A1-F6EECF244321}">
                <p14:modId xmlns:p14="http://schemas.microsoft.com/office/powerpoint/2010/main" val="455280019"/>
              </p:ext>
            </p:extLst>
          </p:nvPr>
        </p:nvGraphicFramePr>
        <p:xfrm>
          <a:off x="899592" y="3145368"/>
          <a:ext cx="7272808" cy="2515879"/>
        </p:xfrm>
        <a:graphic>
          <a:graphicData uri="http://schemas.openxmlformats.org/drawingml/2006/chart">
            <c:chart xmlns:c="http://schemas.openxmlformats.org/drawingml/2006/chart" xmlns:r="http://schemas.openxmlformats.org/officeDocument/2006/relationships" r:id="rId2"/>
          </a:graphicData>
        </a:graphic>
      </p:graphicFrame>
      <p:sp>
        <p:nvSpPr>
          <p:cNvPr id="10" name="Rectangle 9"/>
          <p:cNvSpPr/>
          <p:nvPr/>
        </p:nvSpPr>
        <p:spPr>
          <a:xfrm>
            <a:off x="7158524" y="-51185"/>
            <a:ext cx="1345240" cy="769441"/>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4400" b="1" cap="none" spc="0" dirty="0">
                <a:ln/>
                <a:solidFill>
                  <a:schemeClr val="accent4"/>
                </a:solidFill>
                <a:effectLst/>
              </a:rPr>
              <a:t>New</a:t>
            </a:r>
          </a:p>
        </p:txBody>
      </p:sp>
    </p:spTree>
    <p:extLst>
      <p:ext uri="{BB962C8B-B14F-4D97-AF65-F5344CB8AC3E}">
        <p14:creationId xmlns:p14="http://schemas.microsoft.com/office/powerpoint/2010/main" val="16398816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a:t>
            </a:r>
          </a:p>
        </p:txBody>
      </p:sp>
      <p:pic>
        <p:nvPicPr>
          <p:cNvPr id="1026" name="Picture 2"/>
          <p:cNvPicPr>
            <a:picLocks noChangeAspect="1" noChangeArrowheads="1"/>
          </p:cNvPicPr>
          <p:nvPr/>
        </p:nvPicPr>
        <p:blipFill>
          <a:blip r:embed="rId2" cstate="print"/>
          <a:srcRect/>
          <a:stretch>
            <a:fillRect/>
          </a:stretch>
        </p:blipFill>
        <p:spPr bwMode="auto">
          <a:xfrm>
            <a:off x="1658041" y="1556793"/>
            <a:ext cx="5827918" cy="4752528"/>
          </a:xfrm>
          <a:prstGeom prst="rect">
            <a:avLst/>
          </a:prstGeom>
          <a:noFill/>
          <a:ln w="9525">
            <a:noFill/>
            <a:miter lim="800000"/>
            <a:headEnd/>
            <a:tailEnd/>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ubtitle 10"/>
          <p:cNvSpPr>
            <a:spLocks noGrp="1"/>
          </p:cNvSpPr>
          <p:nvPr>
            <p:ph type="subTitle" idx="1"/>
          </p:nvPr>
        </p:nvSpPr>
        <p:spPr/>
        <p:txBody>
          <a:bodyPr/>
          <a:lstStyle/>
          <a:p>
            <a:r>
              <a:rPr lang="fr-FR" dirty="0"/>
              <a:t>Table </a:t>
            </a:r>
            <a:r>
              <a:rPr lang="fr-FR" dirty="0" err="1"/>
              <a:t>Templates</a:t>
            </a:r>
            <a:endParaRPr lang="fr-FR" dirty="0"/>
          </a:p>
        </p:txBody>
      </p:sp>
      <p:sp>
        <p:nvSpPr>
          <p:cNvPr id="10" name="Title 9"/>
          <p:cNvSpPr>
            <a:spLocks noGrp="1"/>
          </p:cNvSpPr>
          <p:nvPr>
            <p:ph type="ctrTitle" sz="quarter"/>
          </p:nvPr>
        </p:nvSpPr>
        <p:spPr/>
        <p:txBody>
          <a:bodyPr/>
          <a:lstStyle/>
          <a:p>
            <a:r>
              <a:rPr lang="fr-FR" dirty="0"/>
              <a:t>PowerPoint Templates</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r-FR" dirty="0"/>
              <a:t>PowerPoint Templates – Tables [1]</a:t>
            </a:r>
          </a:p>
        </p:txBody>
      </p:sp>
      <p:sp>
        <p:nvSpPr>
          <p:cNvPr id="78" name="Content Placeholder 77"/>
          <p:cNvSpPr>
            <a:spLocks noGrp="1"/>
          </p:cNvSpPr>
          <p:nvPr>
            <p:ph type="body" sz="quarter" idx="11"/>
          </p:nvPr>
        </p:nvSpPr>
        <p:spPr>
          <a:xfrm>
            <a:off x="325438" y="907126"/>
            <a:ext cx="8504237" cy="2208297"/>
          </a:xfrm>
        </p:spPr>
        <p:txBody>
          <a:bodyPr/>
          <a:lstStyle/>
          <a:p>
            <a:r>
              <a:rPr lang="fr-FR" sz="2400" dirty="0"/>
              <a:t>This kind of template is identified by a type value as</a:t>
            </a:r>
            <a:br>
              <a:rPr lang="fr-FR" sz="2400" dirty="0"/>
            </a:br>
            <a:r>
              <a:rPr lang="fr-FR" sz="2400" dirty="0"/>
              <a:t>			</a:t>
            </a:r>
          </a:p>
          <a:p>
            <a:pPr marL="0" indent="0">
              <a:buNone/>
            </a:pPr>
            <a:r>
              <a:rPr lang="fr-FR" sz="2400" dirty="0"/>
              <a:t>			Type = </a:t>
            </a:r>
            <a:r>
              <a:rPr lang="fr-FR" sz="2400" b="1" dirty="0"/>
              <a:t>TABLE</a:t>
            </a:r>
          </a:p>
          <a:p>
            <a:pPr marL="0" indent="0">
              <a:buNone/>
            </a:pPr>
            <a:endParaRPr lang="fr-FR" sz="2400" b="1" dirty="0"/>
          </a:p>
          <a:p>
            <a:pPr marL="0" indent="0">
              <a:buNone/>
            </a:pPr>
            <a:endParaRPr lang="fr-FR" sz="2400" b="1"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[2]</a:t>
            </a:r>
          </a:p>
        </p:txBody>
      </p:sp>
      <p:sp>
        <p:nvSpPr>
          <p:cNvPr id="33" name="Rounded Rectangle 32"/>
          <p:cNvSpPr/>
          <p:nvPr/>
        </p:nvSpPr>
        <p:spPr>
          <a:xfrm>
            <a:off x="493200" y="836712"/>
            <a:ext cx="8157600" cy="288032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34" name="TextBox 33"/>
          <p:cNvSpPr txBox="1"/>
          <p:nvPr/>
        </p:nvSpPr>
        <p:spPr>
          <a:xfrm>
            <a:off x="395536" y="836712"/>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Top 5 Technologies</a:t>
            </a:r>
          </a:p>
        </p:txBody>
      </p:sp>
      <p:sp>
        <p:nvSpPr>
          <p:cNvPr id="36" name="TextBox 35"/>
          <p:cNvSpPr txBox="1"/>
          <p:nvPr/>
        </p:nvSpPr>
        <p:spPr>
          <a:xfrm>
            <a:off x="2082305" y="1196752"/>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TECHNO_LOC</a:t>
            </a:r>
          </a:p>
        </p:txBody>
      </p:sp>
      <p:sp>
        <p:nvSpPr>
          <p:cNvPr id="37" name="TextBox 36"/>
          <p:cNvSpPr txBox="1"/>
          <p:nvPr/>
        </p:nvSpPr>
        <p:spPr>
          <a:xfrm>
            <a:off x="611097" y="1196752"/>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8" name="TextBox 37"/>
          <p:cNvSpPr txBox="1"/>
          <p:nvPr/>
        </p:nvSpPr>
        <p:spPr>
          <a:xfrm>
            <a:off x="2082305" y="1559912"/>
            <a:ext cx="6630534" cy="1077218"/>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b="1" dirty="0"/>
              <a:t>COUNT=N </a:t>
            </a:r>
            <a:r>
              <a:rPr lang="fr-FR" dirty="0"/>
              <a:t>(by default COUNT </a:t>
            </a:r>
            <a:r>
              <a:rPr lang="fr-FR" dirty="0" err="1"/>
              <a:t>is</a:t>
            </a:r>
            <a:r>
              <a:rPr lang="fr-FR" dirty="0"/>
              <a:t> </a:t>
            </a:r>
            <a:r>
              <a:rPr lang="fr-FR" dirty="0" err="1"/>
              <a:t>null</a:t>
            </a:r>
            <a:r>
              <a:rPr lang="fr-FR" dirty="0"/>
              <a:t>)</a:t>
            </a:r>
          </a:p>
          <a:p>
            <a:r>
              <a:rPr lang="fr-FR" dirty="0" err="1"/>
              <a:t>where</a:t>
            </a:r>
            <a:r>
              <a:rPr lang="fr-FR" dirty="0"/>
              <a:t> N is th shown </a:t>
            </a:r>
            <a:r>
              <a:rPr lang="fr-FR" dirty="0" err="1"/>
              <a:t>technology</a:t>
            </a:r>
            <a:r>
              <a:rPr lang="fr-FR" dirty="0"/>
              <a:t> count</a:t>
            </a:r>
          </a:p>
          <a:p>
            <a:r>
              <a:rPr lang="fr-FR" b="1" dirty="0"/>
              <a:t>NOSIZE</a:t>
            </a:r>
            <a:r>
              <a:rPr lang="fr-FR" dirty="0"/>
              <a:t> to </a:t>
            </a:r>
            <a:r>
              <a:rPr lang="fr-FR" dirty="0" err="1"/>
              <a:t>hide</a:t>
            </a:r>
            <a:r>
              <a:rPr lang="fr-FR" dirty="0"/>
              <a:t> the « LOC » </a:t>
            </a:r>
            <a:r>
              <a:rPr lang="fr-FR" dirty="0" err="1"/>
              <a:t>column</a:t>
            </a:r>
            <a:endParaRPr lang="fr-FR" dirty="0"/>
          </a:p>
          <a:p>
            <a:r>
              <a:rPr lang="fr-FR" dirty="0"/>
              <a:t>(by default the « LOC » </a:t>
            </a:r>
            <a:r>
              <a:rPr lang="fr-FR" dirty="0" err="1"/>
              <a:t>column</a:t>
            </a:r>
            <a:r>
              <a:rPr lang="fr-FR" dirty="0"/>
              <a:t> </a:t>
            </a:r>
            <a:r>
              <a:rPr lang="fr-FR" dirty="0" err="1"/>
              <a:t>is</a:t>
            </a:r>
            <a:r>
              <a:rPr lang="fr-FR" dirty="0"/>
              <a:t> </a:t>
            </a:r>
            <a:r>
              <a:rPr lang="fr-FR" dirty="0" err="1"/>
              <a:t>shown</a:t>
            </a:r>
            <a:r>
              <a:rPr lang="fr-FR" dirty="0"/>
              <a:t>)</a:t>
            </a:r>
          </a:p>
        </p:txBody>
      </p:sp>
      <p:sp>
        <p:nvSpPr>
          <p:cNvPr id="39" name="TextBox 38"/>
          <p:cNvSpPr txBox="1"/>
          <p:nvPr/>
        </p:nvSpPr>
        <p:spPr>
          <a:xfrm>
            <a:off x="1014339" y="1516722"/>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0" name="Table 9" descr="TABLE;TECHNO_LOC"/>
          <p:cNvGraphicFramePr>
            <a:graphicFrameLocks noGrp="1"/>
          </p:cNvGraphicFramePr>
          <p:nvPr>
            <p:extLst>
              <p:ext uri="{D42A27DB-BD31-4B8C-83A1-F6EECF244321}">
                <p14:modId xmlns:p14="http://schemas.microsoft.com/office/powerpoint/2010/main" val="1582199251"/>
              </p:ext>
            </p:extLst>
          </p:nvPr>
        </p:nvGraphicFramePr>
        <p:xfrm>
          <a:off x="6156176" y="1330025"/>
          <a:ext cx="2268252" cy="1296143"/>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329665">
                  <a:extLst>
                    <a:ext uri="{9D8B030D-6E8A-4147-A177-3AD203B41FA5}">
                      <a16:colId xmlns:a16="http://schemas.microsoft.com/office/drawing/2014/main" val="20000"/>
                    </a:ext>
                  </a:extLst>
                </a:gridCol>
                <a:gridCol w="938587">
                  <a:extLst>
                    <a:ext uri="{9D8B030D-6E8A-4147-A177-3AD203B41FA5}">
                      <a16:colId xmlns:a16="http://schemas.microsoft.com/office/drawing/2014/main" val="20001"/>
                    </a:ext>
                  </a:extLst>
                </a:gridCol>
              </a:tblGrid>
              <a:tr h="216980">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en-GB" sz="1000" dirty="0"/>
                        <a:t>LOC</a:t>
                      </a:r>
                      <a:endParaRPr lang="fr-FR" sz="1100" dirty="0">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211243">
                <a:tc>
                  <a:txBody>
                    <a:bodyPr/>
                    <a:lstStyle/>
                    <a:p>
                      <a:pPr>
                        <a:lnSpc>
                          <a:spcPct val="115000"/>
                        </a:lnSpc>
                        <a:spcAft>
                          <a:spcPts val="0"/>
                        </a:spcAft>
                      </a:pPr>
                      <a:r>
                        <a:rPr lang="en-GB" sz="1000" dirty="0"/>
                        <a:t>Techno 1</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16980">
                <a:tc>
                  <a:txBody>
                    <a:bodyPr/>
                    <a:lstStyle/>
                    <a:p>
                      <a:pPr>
                        <a:lnSpc>
                          <a:spcPct val="115000"/>
                        </a:lnSpc>
                        <a:spcAft>
                          <a:spcPts val="0"/>
                        </a:spcAft>
                      </a:pPr>
                      <a:r>
                        <a:rPr lang="en-GB" sz="1000" dirty="0"/>
                        <a:t>Techno 2</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216980">
                <a:tc>
                  <a:txBody>
                    <a:bodyPr/>
                    <a:lstStyle/>
                    <a:p>
                      <a:pPr>
                        <a:lnSpc>
                          <a:spcPct val="115000"/>
                        </a:lnSpc>
                        <a:spcAft>
                          <a:spcPts val="0"/>
                        </a:spcAft>
                      </a:pPr>
                      <a:r>
                        <a:rPr lang="en-GB" sz="1000" dirty="0"/>
                        <a:t>Techno 3</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216980">
                <a:tc>
                  <a:txBody>
                    <a:bodyPr/>
                    <a:lstStyle/>
                    <a:p>
                      <a:pPr>
                        <a:lnSpc>
                          <a:spcPct val="115000"/>
                        </a:lnSpc>
                        <a:spcAft>
                          <a:spcPts val="0"/>
                        </a:spcAft>
                      </a:pPr>
                      <a:r>
                        <a:rPr lang="en-GB" sz="1000" dirty="0"/>
                        <a:t>Techno 4</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216980">
                <a:tc>
                  <a:txBody>
                    <a:bodyPr/>
                    <a:lstStyle/>
                    <a:p>
                      <a:pPr>
                        <a:lnSpc>
                          <a:spcPct val="115000"/>
                        </a:lnSpc>
                        <a:spcAft>
                          <a:spcPts val="0"/>
                        </a:spcAft>
                      </a:pPr>
                      <a:r>
                        <a:rPr lang="en-GB" sz="1000" dirty="0"/>
                        <a:t>Techno 5</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bl>
          </a:graphicData>
        </a:graphic>
      </p:graphicFrame>
      <p:sp>
        <p:nvSpPr>
          <p:cNvPr id="12" name="Rounded Rectangle 11"/>
          <p:cNvSpPr/>
          <p:nvPr/>
        </p:nvSpPr>
        <p:spPr>
          <a:xfrm>
            <a:off x="484636" y="3861048"/>
            <a:ext cx="8157600" cy="252028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95536" y="3861048"/>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Technical Size Information</a:t>
            </a:r>
          </a:p>
        </p:txBody>
      </p:sp>
      <p:sp>
        <p:nvSpPr>
          <p:cNvPr id="14" name="TextBox 13"/>
          <p:cNvSpPr txBox="1"/>
          <p:nvPr/>
        </p:nvSpPr>
        <p:spPr>
          <a:xfrm>
            <a:off x="2145226" y="4221088"/>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TECHNICAL_SIZING</a:t>
            </a:r>
          </a:p>
        </p:txBody>
      </p:sp>
      <p:sp>
        <p:nvSpPr>
          <p:cNvPr id="15" name="TextBox 14"/>
          <p:cNvSpPr txBox="1"/>
          <p:nvPr/>
        </p:nvSpPr>
        <p:spPr>
          <a:xfrm>
            <a:off x="646722" y="4221088"/>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89938" y="4567054"/>
            <a:ext cx="6630534" cy="4001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2000" dirty="0"/>
              <a:t>none</a:t>
            </a:r>
          </a:p>
        </p:txBody>
      </p:sp>
      <p:sp>
        <p:nvSpPr>
          <p:cNvPr id="17" name="TextBox 16"/>
          <p:cNvSpPr txBox="1"/>
          <p:nvPr/>
        </p:nvSpPr>
        <p:spPr>
          <a:xfrm>
            <a:off x="1056179" y="4581128"/>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TECHNICAL_SIZING"/>
          <p:cNvGraphicFramePr>
            <a:graphicFrameLocks noGrp="1"/>
          </p:cNvGraphicFramePr>
          <p:nvPr>
            <p:extLst>
              <p:ext uri="{D42A27DB-BD31-4B8C-83A1-F6EECF244321}">
                <p14:modId xmlns:p14="http://schemas.microsoft.com/office/powerpoint/2010/main" val="2537574198"/>
              </p:ext>
            </p:extLst>
          </p:nvPr>
        </p:nvGraphicFramePr>
        <p:xfrm>
          <a:off x="6012160" y="4254841"/>
          <a:ext cx="2196244" cy="115212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287453">
                  <a:extLst>
                    <a:ext uri="{9D8B030D-6E8A-4147-A177-3AD203B41FA5}">
                      <a16:colId xmlns:a16="http://schemas.microsoft.com/office/drawing/2014/main" val="20000"/>
                    </a:ext>
                  </a:extLst>
                </a:gridCol>
                <a:gridCol w="908791">
                  <a:extLst>
                    <a:ext uri="{9D8B030D-6E8A-4147-A177-3AD203B41FA5}">
                      <a16:colId xmlns:a16="http://schemas.microsoft.com/office/drawing/2014/main" val="20001"/>
                    </a:ext>
                  </a:extLst>
                </a:gridCol>
              </a:tblGrid>
              <a:tr h="192021">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en-GB" sz="1000" dirty="0"/>
                        <a:t>Number</a:t>
                      </a:r>
                      <a:endParaRPr lang="fr-FR" sz="1100" dirty="0">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192021">
                <a:tc>
                  <a:txBody>
                    <a:bodyPr/>
                    <a:lstStyle/>
                    <a:p>
                      <a:pPr>
                        <a:lnSpc>
                          <a:spcPct val="115000"/>
                        </a:lnSpc>
                        <a:spcAft>
                          <a:spcPts val="0"/>
                        </a:spcAft>
                      </a:pPr>
                      <a:r>
                        <a:rPr lang="en-GB" sz="1000" dirty="0"/>
                        <a:t>kLOCs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92021">
                <a:tc>
                  <a:txBody>
                    <a:bodyPr/>
                    <a:lstStyle/>
                    <a:p>
                      <a:pPr>
                        <a:lnSpc>
                          <a:spcPct val="115000"/>
                        </a:lnSpc>
                        <a:spcAft>
                          <a:spcPts val="0"/>
                        </a:spcAft>
                      </a:pPr>
                      <a:r>
                        <a:rPr lang="en-GB" sz="1000" dirty="0"/>
                        <a:t>Files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92021">
                <a:tc>
                  <a:txBody>
                    <a:bodyPr/>
                    <a:lstStyle/>
                    <a:p>
                      <a:pPr>
                        <a:lnSpc>
                          <a:spcPct val="115000"/>
                        </a:lnSpc>
                        <a:spcAft>
                          <a:spcPts val="0"/>
                        </a:spcAft>
                      </a:pPr>
                      <a:r>
                        <a:rPr lang="en-GB" sz="1000" dirty="0"/>
                        <a:t>Classes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192021">
                <a:tc>
                  <a:txBody>
                    <a:bodyPr/>
                    <a:lstStyle/>
                    <a:p>
                      <a:pPr>
                        <a:lnSpc>
                          <a:spcPct val="115000"/>
                        </a:lnSpc>
                        <a:spcAft>
                          <a:spcPts val="0"/>
                        </a:spcAft>
                      </a:pPr>
                      <a:r>
                        <a:rPr lang="en-GB" sz="1000" dirty="0"/>
                        <a:t>SQL</a:t>
                      </a:r>
                      <a:r>
                        <a:rPr lang="en-GB" sz="1000" baseline="0" dirty="0"/>
                        <a:t> Art.</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192021">
                <a:tc>
                  <a:txBody>
                    <a:bodyPr/>
                    <a:lstStyle/>
                    <a:p>
                      <a:pPr>
                        <a:lnSpc>
                          <a:spcPct val="115000"/>
                        </a:lnSpc>
                        <a:spcAft>
                          <a:spcPts val="0"/>
                        </a:spcAft>
                      </a:pPr>
                      <a:r>
                        <a:rPr lang="en-GB" sz="1000" dirty="0"/>
                        <a:t>      Tables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bl>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[3]</a:t>
            </a:r>
          </a:p>
        </p:txBody>
      </p:sp>
      <p:sp>
        <p:nvSpPr>
          <p:cNvPr id="33" name="Rounded Rectangle 32"/>
          <p:cNvSpPr/>
          <p:nvPr/>
        </p:nvSpPr>
        <p:spPr>
          <a:xfrm>
            <a:off x="493200" y="836712"/>
            <a:ext cx="8157600" cy="288032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34" name="TextBox 33"/>
          <p:cNvSpPr txBox="1"/>
          <p:nvPr/>
        </p:nvSpPr>
        <p:spPr>
          <a:xfrm>
            <a:off x="395536" y="836712"/>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err="1"/>
              <a:t>Lines</a:t>
            </a:r>
            <a:r>
              <a:rPr lang="fr-FR" dirty="0"/>
              <a:t> of code by Module</a:t>
            </a:r>
          </a:p>
        </p:txBody>
      </p:sp>
      <p:sp>
        <p:nvSpPr>
          <p:cNvPr id="36" name="TextBox 35"/>
          <p:cNvSpPr txBox="1"/>
          <p:nvPr/>
        </p:nvSpPr>
        <p:spPr>
          <a:xfrm>
            <a:off x="2082305" y="1196752"/>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LOC_BY_MODULE</a:t>
            </a:r>
          </a:p>
        </p:txBody>
      </p:sp>
      <p:sp>
        <p:nvSpPr>
          <p:cNvPr id="37" name="TextBox 36"/>
          <p:cNvSpPr txBox="1"/>
          <p:nvPr/>
        </p:nvSpPr>
        <p:spPr>
          <a:xfrm>
            <a:off x="611097" y="1196752"/>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8" name="TextBox 37"/>
          <p:cNvSpPr txBox="1"/>
          <p:nvPr/>
        </p:nvSpPr>
        <p:spPr>
          <a:xfrm>
            <a:off x="2082305" y="1559912"/>
            <a:ext cx="6630534" cy="83099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b="1" dirty="0"/>
              <a:t>COUNT=N </a:t>
            </a:r>
            <a:r>
              <a:rPr lang="fr-FR" dirty="0"/>
              <a:t>(by default COUNT </a:t>
            </a:r>
            <a:r>
              <a:rPr lang="fr-FR" dirty="0" err="1"/>
              <a:t>is</a:t>
            </a:r>
            <a:r>
              <a:rPr lang="fr-FR" dirty="0"/>
              <a:t> 5)</a:t>
            </a:r>
          </a:p>
          <a:p>
            <a:r>
              <a:rPr lang="fr-FR" dirty="0" err="1"/>
              <a:t>where</a:t>
            </a:r>
            <a:r>
              <a:rPr lang="fr-FR" dirty="0"/>
              <a:t> N is th shown </a:t>
            </a:r>
            <a:r>
              <a:rPr lang="fr-FR" dirty="0" err="1"/>
              <a:t>technology</a:t>
            </a:r>
            <a:r>
              <a:rPr lang="fr-FR" dirty="0"/>
              <a:t> count. To </a:t>
            </a:r>
            <a:r>
              <a:rPr lang="fr-FR" dirty="0" err="1"/>
              <a:t>get</a:t>
            </a:r>
            <a:r>
              <a:rPr lang="fr-FR" dirty="0"/>
              <a:t> all modules, </a:t>
            </a:r>
            <a:r>
              <a:rPr lang="fr-FR" dirty="0" err="1"/>
              <a:t>remove</a:t>
            </a:r>
            <a:r>
              <a:rPr lang="fr-FR" dirty="0"/>
              <a:t> the option ’COUNT =‘</a:t>
            </a:r>
          </a:p>
        </p:txBody>
      </p:sp>
      <p:sp>
        <p:nvSpPr>
          <p:cNvPr id="39" name="TextBox 38"/>
          <p:cNvSpPr txBox="1"/>
          <p:nvPr/>
        </p:nvSpPr>
        <p:spPr>
          <a:xfrm>
            <a:off x="1030634" y="1516722"/>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0" name="Table 9" descr="TABLE;LOC_BY_MODULE;COUNT=5"/>
          <p:cNvGraphicFramePr>
            <a:graphicFrameLocks noGrp="1"/>
          </p:cNvGraphicFramePr>
          <p:nvPr>
            <p:extLst>
              <p:ext uri="{D42A27DB-BD31-4B8C-83A1-F6EECF244321}">
                <p14:modId xmlns:p14="http://schemas.microsoft.com/office/powerpoint/2010/main" val="736268304"/>
              </p:ext>
            </p:extLst>
          </p:nvPr>
        </p:nvGraphicFramePr>
        <p:xfrm>
          <a:off x="4211960" y="2222280"/>
          <a:ext cx="2268252" cy="1296143"/>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329665">
                  <a:extLst>
                    <a:ext uri="{9D8B030D-6E8A-4147-A177-3AD203B41FA5}">
                      <a16:colId xmlns:a16="http://schemas.microsoft.com/office/drawing/2014/main" val="20000"/>
                    </a:ext>
                  </a:extLst>
                </a:gridCol>
                <a:gridCol w="938587">
                  <a:extLst>
                    <a:ext uri="{9D8B030D-6E8A-4147-A177-3AD203B41FA5}">
                      <a16:colId xmlns:a16="http://schemas.microsoft.com/office/drawing/2014/main" val="20001"/>
                    </a:ext>
                  </a:extLst>
                </a:gridCol>
              </a:tblGrid>
              <a:tr h="216980">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000" dirty="0">
                          <a:solidFill>
                            <a:schemeClr val="bg1"/>
                          </a:solidFill>
                        </a:rPr>
                        <a:t>Module Name</a:t>
                      </a:r>
                      <a:endParaRPr lang="fr-FR" sz="1100" b="1" dirty="0">
                        <a:solidFill>
                          <a:schemeClr val="bg1"/>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en-GB" sz="1000" dirty="0"/>
                        <a:t>LOC</a:t>
                      </a:r>
                      <a:endParaRPr lang="fr-FR" sz="1100" dirty="0">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211243">
                <a:tc>
                  <a:txBody>
                    <a:bodyPr/>
                    <a:lstStyle/>
                    <a:p>
                      <a:pPr>
                        <a:lnSpc>
                          <a:spcPct val="115000"/>
                        </a:lnSpc>
                        <a:spcAft>
                          <a:spcPts val="0"/>
                        </a:spcAft>
                      </a:pPr>
                      <a:r>
                        <a:rPr lang="en-GB" sz="1000" dirty="0"/>
                        <a:t>Module 1</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16980">
                <a:tc>
                  <a:txBody>
                    <a:bodyPr/>
                    <a:lstStyle/>
                    <a:p>
                      <a:pPr>
                        <a:lnSpc>
                          <a:spcPct val="115000"/>
                        </a:lnSpc>
                        <a:spcAft>
                          <a:spcPts val="0"/>
                        </a:spcAft>
                      </a:pPr>
                      <a:r>
                        <a:rPr lang="en-GB" sz="1000" dirty="0"/>
                        <a:t>Module 2</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216980">
                <a:tc>
                  <a:txBody>
                    <a:bodyPr/>
                    <a:lstStyle/>
                    <a:p>
                      <a:pPr>
                        <a:lnSpc>
                          <a:spcPct val="115000"/>
                        </a:lnSpc>
                        <a:spcAft>
                          <a:spcPts val="0"/>
                        </a:spcAft>
                      </a:pPr>
                      <a:r>
                        <a:rPr lang="en-GB" sz="1000" dirty="0"/>
                        <a:t>Module 3</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216980">
                <a:tc>
                  <a:txBody>
                    <a:bodyPr/>
                    <a:lstStyle/>
                    <a:p>
                      <a:pPr>
                        <a:lnSpc>
                          <a:spcPct val="115000"/>
                        </a:lnSpc>
                        <a:spcAft>
                          <a:spcPts val="0"/>
                        </a:spcAft>
                      </a:pPr>
                      <a:r>
                        <a:rPr lang="en-GB" sz="1000" dirty="0"/>
                        <a:t>Module 4</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216980">
                <a:tc>
                  <a:txBody>
                    <a:bodyPr/>
                    <a:lstStyle/>
                    <a:p>
                      <a:pPr>
                        <a:lnSpc>
                          <a:spcPct val="115000"/>
                        </a:lnSpc>
                        <a:spcAft>
                          <a:spcPts val="0"/>
                        </a:spcAft>
                      </a:pPr>
                      <a:r>
                        <a:rPr lang="en-GB" sz="1000" dirty="0"/>
                        <a:t>Module 5</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bl>
          </a:graphicData>
        </a:graphic>
      </p:graphicFrame>
      <p:sp>
        <p:nvSpPr>
          <p:cNvPr id="12" name="Rounded Rectangle 11"/>
          <p:cNvSpPr/>
          <p:nvPr/>
        </p:nvSpPr>
        <p:spPr>
          <a:xfrm>
            <a:off x="484636" y="3861048"/>
            <a:ext cx="8157600" cy="252028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95536" y="3861048"/>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Business </a:t>
            </a:r>
            <a:r>
              <a:rPr lang="fr-FR" dirty="0" err="1"/>
              <a:t>Criteria</a:t>
            </a:r>
            <a:r>
              <a:rPr lang="fr-FR" dirty="0"/>
              <a:t> by </a:t>
            </a:r>
            <a:r>
              <a:rPr lang="fr-FR" dirty="0" err="1"/>
              <a:t>Technology</a:t>
            </a:r>
            <a:endParaRPr lang="fr-FR" dirty="0"/>
          </a:p>
        </p:txBody>
      </p:sp>
      <p:sp>
        <p:nvSpPr>
          <p:cNvPr id="14" name="TextBox 13"/>
          <p:cNvSpPr txBox="1"/>
          <p:nvPr/>
        </p:nvSpPr>
        <p:spPr>
          <a:xfrm>
            <a:off x="2145226" y="4221088"/>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BC_BY_TECHNO</a:t>
            </a:r>
          </a:p>
        </p:txBody>
      </p:sp>
      <p:sp>
        <p:nvSpPr>
          <p:cNvPr id="15" name="TextBox 14"/>
          <p:cNvSpPr txBox="1"/>
          <p:nvPr/>
        </p:nvSpPr>
        <p:spPr>
          <a:xfrm>
            <a:off x="646722" y="4221088"/>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7" name="TextBox 16"/>
          <p:cNvSpPr txBox="1"/>
          <p:nvPr/>
        </p:nvSpPr>
        <p:spPr>
          <a:xfrm>
            <a:off x="1056179" y="4581128"/>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BC_BY_TECHNO;ID=60017&#10;"/>
          <p:cNvGraphicFramePr>
            <a:graphicFrameLocks noGrp="1"/>
          </p:cNvGraphicFramePr>
          <p:nvPr>
            <p:extLst>
              <p:ext uri="{D42A27DB-BD31-4B8C-83A1-F6EECF244321}">
                <p14:modId xmlns:p14="http://schemas.microsoft.com/office/powerpoint/2010/main" val="1998740368"/>
              </p:ext>
            </p:extLst>
          </p:nvPr>
        </p:nvGraphicFramePr>
        <p:xfrm>
          <a:off x="4283968" y="5301210"/>
          <a:ext cx="2330822" cy="115212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366344">
                  <a:extLst>
                    <a:ext uri="{9D8B030D-6E8A-4147-A177-3AD203B41FA5}">
                      <a16:colId xmlns:a16="http://schemas.microsoft.com/office/drawing/2014/main" val="20000"/>
                    </a:ext>
                  </a:extLst>
                </a:gridCol>
                <a:gridCol w="964478">
                  <a:extLst>
                    <a:ext uri="{9D8B030D-6E8A-4147-A177-3AD203B41FA5}">
                      <a16:colId xmlns:a16="http://schemas.microsoft.com/office/drawing/2014/main" val="20001"/>
                    </a:ext>
                  </a:extLst>
                </a:gridCol>
              </a:tblGrid>
              <a:tr h="192021">
                <a:tc>
                  <a:txBody>
                    <a:bodyPr/>
                    <a:lstStyle/>
                    <a:p>
                      <a:pPr>
                        <a:lnSpc>
                          <a:spcPct val="115000"/>
                        </a:lnSpc>
                        <a:spcAft>
                          <a:spcPts val="0"/>
                        </a:spcAft>
                      </a:pPr>
                      <a:r>
                        <a:rPr lang="en-GB" sz="1000" dirty="0"/>
                        <a:t>Techno</a:t>
                      </a: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en-GB" sz="1000" dirty="0"/>
                        <a:t>TQI</a:t>
                      </a:r>
                      <a:endParaRPr lang="fr-FR" sz="1100" dirty="0">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192021">
                <a:tc>
                  <a:txBody>
                    <a:bodyPr/>
                    <a:lstStyle/>
                    <a:p>
                      <a:pPr>
                        <a:lnSpc>
                          <a:spcPct val="115000"/>
                        </a:lnSpc>
                        <a:spcAft>
                          <a:spcPts val="0"/>
                        </a:spcAft>
                      </a:pPr>
                      <a:r>
                        <a:rPr lang="en-GB" sz="1000" dirty="0"/>
                        <a:t>Techno1</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92021">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000" dirty="0"/>
                        <a:t>Techno2</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92021">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000" dirty="0"/>
                        <a:t>Techno3</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192021">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000" kern="1200" dirty="0">
                          <a:solidFill>
                            <a:schemeClr val="dk1"/>
                          </a:solidFill>
                          <a:latin typeface="+mn-lt"/>
                          <a:ea typeface="+mn-ea"/>
                          <a:cs typeface="+mn-cs"/>
                        </a:rPr>
                        <a:t>Techno4</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192021">
                <a:tc>
                  <a:txBody>
                    <a:bodyPr/>
                    <a:lstStyle/>
                    <a:p>
                      <a:pPr>
                        <a:lnSpc>
                          <a:spcPct val="115000"/>
                        </a:lnSpc>
                        <a:spcAft>
                          <a:spcPts val="0"/>
                        </a:spcAft>
                      </a:pPr>
                      <a:r>
                        <a:rPr lang="en-GB" sz="1000" dirty="0"/>
                        <a:t>Techno5</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bl>
          </a:graphicData>
        </a:graphic>
      </p:graphicFrame>
      <p:sp>
        <p:nvSpPr>
          <p:cNvPr id="21" name="TextBox 20"/>
          <p:cNvSpPr txBox="1"/>
          <p:nvPr/>
        </p:nvSpPr>
        <p:spPr>
          <a:xfrm>
            <a:off x="2197146" y="4621198"/>
            <a:ext cx="6630534" cy="58477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b="1" dirty="0"/>
              <a:t>COUNT=N </a:t>
            </a:r>
            <a:r>
              <a:rPr lang="fr-FR" dirty="0"/>
              <a:t>(by default COUNT </a:t>
            </a:r>
            <a:r>
              <a:rPr lang="fr-FR" dirty="0" err="1"/>
              <a:t>is</a:t>
            </a:r>
            <a:r>
              <a:rPr lang="fr-FR" dirty="0"/>
              <a:t> </a:t>
            </a:r>
            <a:r>
              <a:rPr lang="fr-FR" dirty="0" err="1"/>
              <a:t>null</a:t>
            </a:r>
            <a:r>
              <a:rPr lang="fr-FR" dirty="0"/>
              <a:t>) </a:t>
            </a:r>
          </a:p>
          <a:p>
            <a:r>
              <a:rPr lang="fr-FR" dirty="0"/>
              <a:t>ID=BC ID by default ID </a:t>
            </a:r>
            <a:r>
              <a:rPr lang="fr-FR" dirty="0" err="1"/>
              <a:t>is</a:t>
            </a:r>
            <a:r>
              <a:rPr lang="fr-FR" dirty="0"/>
              <a:t> 60017</a:t>
            </a:r>
          </a:p>
        </p:txBody>
      </p:sp>
    </p:spTree>
    <p:extLst>
      <p:ext uri="{BB962C8B-B14F-4D97-AF65-F5344CB8AC3E}">
        <p14:creationId xmlns:p14="http://schemas.microsoft.com/office/powerpoint/2010/main" val="361457756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[3]</a:t>
            </a:r>
          </a:p>
        </p:txBody>
      </p:sp>
      <p:sp>
        <p:nvSpPr>
          <p:cNvPr id="33" name="Rounded Rectangle 32"/>
          <p:cNvSpPr/>
          <p:nvPr/>
        </p:nvSpPr>
        <p:spPr>
          <a:xfrm>
            <a:off x="467544" y="980728"/>
            <a:ext cx="8157600" cy="2736304"/>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34" name="TextBox 33"/>
          <p:cNvSpPr txBox="1"/>
          <p:nvPr/>
        </p:nvSpPr>
        <p:spPr>
          <a:xfrm>
            <a:off x="395536" y="980728"/>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Top 5 Technologies</a:t>
            </a:r>
          </a:p>
        </p:txBody>
      </p:sp>
      <p:sp>
        <p:nvSpPr>
          <p:cNvPr id="36" name="TextBox 35"/>
          <p:cNvSpPr txBox="1"/>
          <p:nvPr/>
        </p:nvSpPr>
        <p:spPr>
          <a:xfrm>
            <a:off x="2140922" y="1342541"/>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TECHNO_LOC_EVOLUTION</a:t>
            </a:r>
          </a:p>
        </p:txBody>
      </p:sp>
      <p:sp>
        <p:nvSpPr>
          <p:cNvPr id="37" name="TextBox 36"/>
          <p:cNvSpPr txBox="1"/>
          <p:nvPr/>
        </p:nvSpPr>
        <p:spPr>
          <a:xfrm>
            <a:off x="669714" y="1328893"/>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8" name="TextBox 37"/>
          <p:cNvSpPr txBox="1"/>
          <p:nvPr/>
        </p:nvSpPr>
        <p:spPr>
          <a:xfrm>
            <a:off x="2183861" y="1698609"/>
            <a:ext cx="6630534" cy="58477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b="1" dirty="0"/>
              <a:t>COUNT=N</a:t>
            </a:r>
            <a:r>
              <a:rPr lang="fr-FR" dirty="0"/>
              <a:t> (by default COUNT </a:t>
            </a:r>
            <a:r>
              <a:rPr lang="fr-FR" dirty="0" err="1"/>
              <a:t>is</a:t>
            </a:r>
            <a:r>
              <a:rPr lang="fr-FR" dirty="0"/>
              <a:t> </a:t>
            </a:r>
            <a:r>
              <a:rPr lang="fr-FR" dirty="0" err="1"/>
              <a:t>null</a:t>
            </a:r>
            <a:r>
              <a:rPr lang="fr-FR" dirty="0"/>
              <a:t>)</a:t>
            </a:r>
          </a:p>
          <a:p>
            <a:r>
              <a:rPr lang="fr-FR" dirty="0" err="1"/>
              <a:t>where</a:t>
            </a:r>
            <a:r>
              <a:rPr lang="fr-FR" dirty="0"/>
              <a:t> N is th shown </a:t>
            </a:r>
            <a:r>
              <a:rPr lang="fr-FR" dirty="0" err="1"/>
              <a:t>technology</a:t>
            </a:r>
            <a:r>
              <a:rPr lang="fr-FR" dirty="0"/>
              <a:t> count</a:t>
            </a:r>
          </a:p>
        </p:txBody>
      </p:sp>
      <p:sp>
        <p:nvSpPr>
          <p:cNvPr id="39" name="TextBox 38"/>
          <p:cNvSpPr txBox="1"/>
          <p:nvPr/>
        </p:nvSpPr>
        <p:spPr>
          <a:xfrm>
            <a:off x="1064849" y="1660738"/>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0" name="Table 9" descr="TABLE;TECHNO_LOC_EVOLUTION"/>
          <p:cNvGraphicFramePr>
            <a:graphicFrameLocks noGrp="1"/>
          </p:cNvGraphicFramePr>
          <p:nvPr>
            <p:extLst>
              <p:ext uri="{D42A27DB-BD31-4B8C-83A1-F6EECF244321}">
                <p14:modId xmlns:p14="http://schemas.microsoft.com/office/powerpoint/2010/main" val="2644562493"/>
              </p:ext>
            </p:extLst>
          </p:nvPr>
        </p:nvGraphicFramePr>
        <p:xfrm>
          <a:off x="1403648" y="2348880"/>
          <a:ext cx="6264697" cy="115671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584176">
                  <a:extLst>
                    <a:ext uri="{9D8B030D-6E8A-4147-A177-3AD203B41FA5}">
                      <a16:colId xmlns:a16="http://schemas.microsoft.com/office/drawing/2014/main" val="20000"/>
                    </a:ext>
                  </a:extLst>
                </a:gridCol>
                <a:gridCol w="1368152">
                  <a:extLst>
                    <a:ext uri="{9D8B030D-6E8A-4147-A177-3AD203B41FA5}">
                      <a16:colId xmlns:a16="http://schemas.microsoft.com/office/drawing/2014/main" val="20001"/>
                    </a:ext>
                  </a:extLst>
                </a:gridCol>
                <a:gridCol w="1354650">
                  <a:extLst>
                    <a:ext uri="{9D8B030D-6E8A-4147-A177-3AD203B41FA5}">
                      <a16:colId xmlns:a16="http://schemas.microsoft.com/office/drawing/2014/main" val="20002"/>
                    </a:ext>
                  </a:extLst>
                </a:gridCol>
                <a:gridCol w="939705">
                  <a:extLst>
                    <a:ext uri="{9D8B030D-6E8A-4147-A177-3AD203B41FA5}">
                      <a16:colId xmlns:a16="http://schemas.microsoft.com/office/drawing/2014/main" val="20003"/>
                    </a:ext>
                  </a:extLst>
                </a:gridCol>
                <a:gridCol w="1018014">
                  <a:extLst>
                    <a:ext uri="{9D8B030D-6E8A-4147-A177-3AD203B41FA5}">
                      <a16:colId xmlns:a16="http://schemas.microsoft.com/office/drawing/2014/main" val="20004"/>
                    </a:ext>
                  </a:extLst>
                </a:gridCol>
              </a:tblGrid>
              <a:tr h="168019">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a:t>Current LOC</a:t>
                      </a:r>
                      <a:endParaRPr lang="fr-FR" sz="1100" dirty="0">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err="1"/>
                        <a:t>Previous</a:t>
                      </a:r>
                      <a:r>
                        <a:rPr lang="fr-FR" sz="1100" dirty="0"/>
                        <a:t> LOC</a:t>
                      </a:r>
                      <a:endParaRPr lang="fr-FR" sz="1100" dirty="0">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a:t>Evolution</a:t>
                      </a:r>
                      <a:endParaRPr lang="fr-FR" sz="1100" dirty="0">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a:t>% Evolution</a:t>
                      </a:r>
                      <a:endParaRPr lang="fr-FR" sz="1100" dirty="0">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168019">
                <a:tc>
                  <a:txBody>
                    <a:bodyPr/>
                    <a:lstStyle/>
                    <a:p>
                      <a:pPr>
                        <a:lnSpc>
                          <a:spcPct val="115000"/>
                        </a:lnSpc>
                        <a:spcAft>
                          <a:spcPts val="0"/>
                        </a:spcAft>
                      </a:pPr>
                      <a:r>
                        <a:rPr lang="en-GB" sz="1000" dirty="0"/>
                        <a:t>Techno 1</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68019">
                <a:tc>
                  <a:txBody>
                    <a:bodyPr/>
                    <a:lstStyle/>
                    <a:p>
                      <a:pPr>
                        <a:lnSpc>
                          <a:spcPct val="115000"/>
                        </a:lnSpc>
                        <a:spcAft>
                          <a:spcPts val="0"/>
                        </a:spcAft>
                      </a:pPr>
                      <a:r>
                        <a:rPr lang="en-GB" sz="1000" dirty="0"/>
                        <a:t>Techno 2</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68019">
                <a:tc>
                  <a:txBody>
                    <a:bodyPr/>
                    <a:lstStyle/>
                    <a:p>
                      <a:pPr>
                        <a:lnSpc>
                          <a:spcPct val="115000"/>
                        </a:lnSpc>
                        <a:spcAft>
                          <a:spcPts val="0"/>
                        </a:spcAft>
                      </a:pPr>
                      <a:r>
                        <a:rPr lang="en-GB" sz="1000" dirty="0"/>
                        <a:t>Techno 3</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0">
                <a:tc>
                  <a:txBody>
                    <a:bodyPr/>
                    <a:lstStyle/>
                    <a:p>
                      <a:pPr>
                        <a:lnSpc>
                          <a:spcPct val="115000"/>
                        </a:lnSpc>
                        <a:spcAft>
                          <a:spcPts val="0"/>
                        </a:spcAft>
                      </a:pPr>
                      <a:r>
                        <a:rPr lang="en-GB" sz="1000" dirty="0"/>
                        <a:t>Techno 4</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168019">
                <a:tc>
                  <a:txBody>
                    <a:bodyPr/>
                    <a:lstStyle/>
                    <a:p>
                      <a:pPr>
                        <a:lnSpc>
                          <a:spcPct val="115000"/>
                        </a:lnSpc>
                        <a:spcAft>
                          <a:spcPts val="0"/>
                        </a:spcAft>
                      </a:pPr>
                      <a:r>
                        <a:rPr lang="en-GB" sz="1000" dirty="0"/>
                        <a:t>Techno 5</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bl>
          </a:graphicData>
        </a:graphic>
      </p:graphicFrame>
      <p:sp>
        <p:nvSpPr>
          <p:cNvPr id="12" name="Rounded Rectangle 11"/>
          <p:cNvSpPr/>
          <p:nvPr/>
        </p:nvSpPr>
        <p:spPr>
          <a:xfrm>
            <a:off x="484636" y="3933056"/>
            <a:ext cx="8157600" cy="2448272"/>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89240" y="4005064"/>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Technical Size Information</a:t>
            </a:r>
          </a:p>
        </p:txBody>
      </p:sp>
      <p:sp>
        <p:nvSpPr>
          <p:cNvPr id="14" name="TextBox 13"/>
          <p:cNvSpPr txBox="1"/>
          <p:nvPr/>
        </p:nvSpPr>
        <p:spPr>
          <a:xfrm>
            <a:off x="2117930" y="4378752"/>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TECHNICAL_SIZING_EVOLUTION</a:t>
            </a:r>
          </a:p>
        </p:txBody>
      </p:sp>
      <p:sp>
        <p:nvSpPr>
          <p:cNvPr id="15" name="TextBox 14"/>
          <p:cNvSpPr txBox="1"/>
          <p:nvPr/>
        </p:nvSpPr>
        <p:spPr>
          <a:xfrm>
            <a:off x="624767" y="436510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56330" y="4683360"/>
            <a:ext cx="6630534" cy="4001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2000" dirty="0"/>
              <a:t>none</a:t>
            </a:r>
          </a:p>
        </p:txBody>
      </p:sp>
      <p:sp>
        <p:nvSpPr>
          <p:cNvPr id="17" name="TextBox 16"/>
          <p:cNvSpPr txBox="1"/>
          <p:nvPr/>
        </p:nvSpPr>
        <p:spPr>
          <a:xfrm>
            <a:off x="1044304" y="470882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TECHNICAL_SIZING_EVOLUTION"/>
          <p:cNvGraphicFramePr>
            <a:graphicFrameLocks noGrp="1"/>
          </p:cNvGraphicFramePr>
          <p:nvPr>
            <p:extLst>
              <p:ext uri="{D42A27DB-BD31-4B8C-83A1-F6EECF244321}">
                <p14:modId xmlns:p14="http://schemas.microsoft.com/office/powerpoint/2010/main" val="98021487"/>
              </p:ext>
            </p:extLst>
          </p:nvPr>
        </p:nvGraphicFramePr>
        <p:xfrm>
          <a:off x="1835695" y="5157192"/>
          <a:ext cx="5328592" cy="115671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231340">
                  <a:extLst>
                    <a:ext uri="{9D8B030D-6E8A-4147-A177-3AD203B41FA5}">
                      <a16:colId xmlns:a16="http://schemas.microsoft.com/office/drawing/2014/main" val="20000"/>
                    </a:ext>
                  </a:extLst>
                </a:gridCol>
                <a:gridCol w="879530">
                  <a:extLst>
                    <a:ext uri="{9D8B030D-6E8A-4147-A177-3AD203B41FA5}">
                      <a16:colId xmlns:a16="http://schemas.microsoft.com/office/drawing/2014/main" val="20001"/>
                    </a:ext>
                  </a:extLst>
                </a:gridCol>
                <a:gridCol w="879530">
                  <a:extLst>
                    <a:ext uri="{9D8B030D-6E8A-4147-A177-3AD203B41FA5}">
                      <a16:colId xmlns:a16="http://schemas.microsoft.com/office/drawing/2014/main" val="20002"/>
                    </a:ext>
                  </a:extLst>
                </a:gridCol>
                <a:gridCol w="1169096">
                  <a:extLst>
                    <a:ext uri="{9D8B030D-6E8A-4147-A177-3AD203B41FA5}">
                      <a16:colId xmlns:a16="http://schemas.microsoft.com/office/drawing/2014/main" val="20003"/>
                    </a:ext>
                  </a:extLst>
                </a:gridCol>
                <a:gridCol w="1169096">
                  <a:extLst>
                    <a:ext uri="{9D8B030D-6E8A-4147-A177-3AD203B41FA5}">
                      <a16:colId xmlns:a16="http://schemas.microsoft.com/office/drawing/2014/main" val="20004"/>
                    </a:ext>
                  </a:extLst>
                </a:gridCol>
              </a:tblGrid>
              <a:tr h="168019">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en-GB" sz="1000" dirty="0"/>
                        <a:t>Current</a:t>
                      </a:r>
                      <a:endParaRPr lang="fr-FR" sz="1100" dirty="0">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fr-FR" sz="1100" dirty="0" err="1"/>
                        <a:t>Previous</a:t>
                      </a:r>
                      <a:endParaRPr lang="fr-FR" sz="1100" dirty="0">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fr-FR" sz="1100" dirty="0"/>
                        <a:t>Evolution</a:t>
                      </a:r>
                      <a:endParaRPr lang="fr-FR" sz="1100" dirty="0">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fr-FR" sz="1100" dirty="0"/>
                        <a:t>% Evolution</a:t>
                      </a:r>
                      <a:endParaRPr lang="fr-FR" sz="1100" dirty="0">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168019">
                <a:tc>
                  <a:txBody>
                    <a:bodyPr/>
                    <a:lstStyle/>
                    <a:p>
                      <a:pPr>
                        <a:lnSpc>
                          <a:spcPct val="115000"/>
                        </a:lnSpc>
                        <a:spcAft>
                          <a:spcPts val="0"/>
                        </a:spcAft>
                      </a:pPr>
                      <a:r>
                        <a:rPr lang="en-GB" sz="1000" dirty="0"/>
                        <a:t>kLOCs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0 %</a:t>
                      </a:r>
                      <a:endParaRPr lang="fr-FR" sz="110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68019">
                <a:tc>
                  <a:txBody>
                    <a:bodyPr/>
                    <a:lstStyle/>
                    <a:p>
                      <a:pPr>
                        <a:lnSpc>
                          <a:spcPct val="115000"/>
                        </a:lnSpc>
                        <a:spcAft>
                          <a:spcPts val="0"/>
                        </a:spcAft>
                      </a:pPr>
                      <a:r>
                        <a:rPr lang="en-GB" sz="1000" dirty="0"/>
                        <a:t>Files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0 %</a:t>
                      </a:r>
                      <a:endParaRPr lang="fr-FR" sz="110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68019">
                <a:tc>
                  <a:txBody>
                    <a:bodyPr/>
                    <a:lstStyle/>
                    <a:p>
                      <a:pPr>
                        <a:lnSpc>
                          <a:spcPct val="115000"/>
                        </a:lnSpc>
                        <a:spcAft>
                          <a:spcPts val="0"/>
                        </a:spcAft>
                      </a:pPr>
                      <a:r>
                        <a:rPr lang="en-GB" sz="1000" dirty="0"/>
                        <a:t>Classes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0 %</a:t>
                      </a:r>
                      <a:endParaRPr lang="fr-FR" sz="110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168019">
                <a:tc>
                  <a:txBody>
                    <a:bodyPr/>
                    <a:lstStyle/>
                    <a:p>
                      <a:pPr>
                        <a:lnSpc>
                          <a:spcPct val="115000"/>
                        </a:lnSpc>
                        <a:spcAft>
                          <a:spcPts val="0"/>
                        </a:spcAft>
                      </a:pPr>
                      <a:r>
                        <a:rPr lang="en-GB" sz="1000" dirty="0"/>
                        <a:t>SQL</a:t>
                      </a:r>
                      <a:r>
                        <a:rPr lang="en-GB" sz="1000" baseline="0" dirty="0"/>
                        <a:t> Art.</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0 %</a:t>
                      </a:r>
                      <a:endParaRPr lang="fr-FR" sz="110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168019">
                <a:tc>
                  <a:txBody>
                    <a:bodyPr/>
                    <a:lstStyle/>
                    <a:p>
                      <a:pPr>
                        <a:lnSpc>
                          <a:spcPct val="115000"/>
                        </a:lnSpc>
                        <a:spcAft>
                          <a:spcPts val="0"/>
                        </a:spcAft>
                      </a:pPr>
                      <a:r>
                        <a:rPr lang="en-GB" sz="1000" dirty="0"/>
                        <a:t>      Tables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0 %</a:t>
                      </a:r>
                      <a:endParaRPr lang="fr-FR" sz="110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bl>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[4]</a:t>
            </a:r>
          </a:p>
        </p:txBody>
      </p:sp>
      <p:sp>
        <p:nvSpPr>
          <p:cNvPr id="19" name="Rounded Rectangle 18"/>
          <p:cNvSpPr/>
          <p:nvPr/>
        </p:nvSpPr>
        <p:spPr>
          <a:xfrm>
            <a:off x="458038" y="980728"/>
            <a:ext cx="8157600" cy="2448272"/>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20" name="TextBox 19"/>
          <p:cNvSpPr txBox="1"/>
          <p:nvPr/>
        </p:nvSpPr>
        <p:spPr>
          <a:xfrm>
            <a:off x="365246" y="1031185"/>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a:t>Functional Weight Information</a:t>
            </a:r>
          </a:p>
        </p:txBody>
      </p:sp>
      <p:sp>
        <p:nvSpPr>
          <p:cNvPr id="21" name="TextBox 20"/>
          <p:cNvSpPr txBox="1"/>
          <p:nvPr/>
        </p:nvSpPr>
        <p:spPr>
          <a:xfrm>
            <a:off x="2069672" y="1393939"/>
            <a:ext cx="6630534" cy="335756"/>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FUNCTIONAL_WEIGHT</a:t>
            </a:r>
          </a:p>
        </p:txBody>
      </p:sp>
      <p:sp>
        <p:nvSpPr>
          <p:cNvPr id="22" name="TextBox 21"/>
          <p:cNvSpPr txBox="1"/>
          <p:nvPr/>
        </p:nvSpPr>
        <p:spPr>
          <a:xfrm>
            <a:off x="598464" y="1377151"/>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23" name="TextBox 22"/>
          <p:cNvSpPr txBox="1"/>
          <p:nvPr/>
        </p:nvSpPr>
        <p:spPr>
          <a:xfrm>
            <a:off x="2093422" y="1687492"/>
            <a:ext cx="6630534" cy="4001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2000" dirty="0"/>
              <a:t>none</a:t>
            </a:r>
          </a:p>
        </p:txBody>
      </p:sp>
      <p:sp>
        <p:nvSpPr>
          <p:cNvPr id="25" name="TextBox 24"/>
          <p:cNvSpPr txBox="1"/>
          <p:nvPr/>
        </p:nvSpPr>
        <p:spPr>
          <a:xfrm>
            <a:off x="1018001" y="1697121"/>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26" name="Table 25" descr="TABLE;FUNCTIONAL_WEIGHT"/>
          <p:cNvGraphicFramePr>
            <a:graphicFrameLocks noGrp="1"/>
          </p:cNvGraphicFramePr>
          <p:nvPr>
            <p:extLst>
              <p:ext uri="{D42A27DB-BD31-4B8C-83A1-F6EECF244321}">
                <p14:modId xmlns:p14="http://schemas.microsoft.com/office/powerpoint/2010/main" val="1914957710"/>
              </p:ext>
            </p:extLst>
          </p:nvPr>
        </p:nvGraphicFramePr>
        <p:xfrm>
          <a:off x="2843808" y="2348880"/>
          <a:ext cx="2880320" cy="720080"/>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868316">
                  <a:extLst>
                    <a:ext uri="{9D8B030D-6E8A-4147-A177-3AD203B41FA5}">
                      <a16:colId xmlns:a16="http://schemas.microsoft.com/office/drawing/2014/main" val="20000"/>
                    </a:ext>
                  </a:extLst>
                </a:gridCol>
                <a:gridCol w="1012004">
                  <a:extLst>
                    <a:ext uri="{9D8B030D-6E8A-4147-A177-3AD203B41FA5}">
                      <a16:colId xmlns:a16="http://schemas.microsoft.com/office/drawing/2014/main" val="20001"/>
                    </a:ext>
                  </a:extLst>
                </a:gridCol>
              </a:tblGrid>
              <a:tr h="180020">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a:t>Number</a:t>
                      </a:r>
                      <a:endParaRPr lang="fr-FR" sz="1100" dirty="0">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180020">
                <a:tc>
                  <a:txBody>
                    <a:bodyPr/>
                    <a:lstStyle/>
                    <a:p>
                      <a:pPr>
                        <a:lnSpc>
                          <a:spcPct val="115000"/>
                        </a:lnSpc>
                        <a:spcAft>
                          <a:spcPts val="0"/>
                        </a:spcAft>
                      </a:pPr>
                      <a:r>
                        <a:rPr lang="en-GB" sz="1000" dirty="0"/>
                        <a:t>Automated Function Points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80020">
                <a:tc>
                  <a:txBody>
                    <a:bodyPr/>
                    <a:lstStyle/>
                    <a:p>
                      <a:pPr>
                        <a:lnSpc>
                          <a:spcPct val="115000"/>
                        </a:lnSpc>
                        <a:spcAft>
                          <a:spcPts val="0"/>
                        </a:spcAft>
                      </a:pPr>
                      <a:r>
                        <a:rPr lang="en-GB" sz="1000" dirty="0"/>
                        <a:t>Decision Points (CC)</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80020">
                <a:tc>
                  <a:txBody>
                    <a:bodyPr/>
                    <a:lstStyle/>
                    <a:p>
                      <a:pPr>
                        <a:lnSpc>
                          <a:spcPct val="115000"/>
                        </a:lnSpc>
                        <a:spcAft>
                          <a:spcPts val="0"/>
                        </a:spcAft>
                      </a:pPr>
                      <a:r>
                        <a:rPr lang="en-GB" sz="1000" dirty="0"/>
                        <a:t>Backfires Function Points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
        <p:nvSpPr>
          <p:cNvPr id="27" name="Rounded Rectangle 26"/>
          <p:cNvSpPr/>
          <p:nvPr/>
        </p:nvSpPr>
        <p:spPr>
          <a:xfrm>
            <a:off x="458038" y="3645024"/>
            <a:ext cx="8157600" cy="2448272"/>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28" name="TextBox 27"/>
          <p:cNvSpPr txBox="1"/>
          <p:nvPr/>
        </p:nvSpPr>
        <p:spPr>
          <a:xfrm>
            <a:off x="395536" y="3645024"/>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a:t>Functional Weight Information</a:t>
            </a:r>
          </a:p>
        </p:txBody>
      </p:sp>
      <p:sp>
        <p:nvSpPr>
          <p:cNvPr id="29" name="TextBox 28"/>
          <p:cNvSpPr txBox="1"/>
          <p:nvPr/>
        </p:nvSpPr>
        <p:spPr>
          <a:xfrm>
            <a:off x="2081547" y="4021852"/>
            <a:ext cx="6630534" cy="335756"/>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FUNCTIONAL_WEIGHT_EVOLUTION</a:t>
            </a:r>
          </a:p>
        </p:txBody>
      </p:sp>
      <p:sp>
        <p:nvSpPr>
          <p:cNvPr id="30" name="TextBox 29"/>
          <p:cNvSpPr txBox="1"/>
          <p:nvPr/>
        </p:nvSpPr>
        <p:spPr>
          <a:xfrm>
            <a:off x="610339" y="400506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1" name="TextBox 30"/>
          <p:cNvSpPr txBox="1"/>
          <p:nvPr/>
        </p:nvSpPr>
        <p:spPr>
          <a:xfrm>
            <a:off x="2093422" y="4303530"/>
            <a:ext cx="6630534" cy="4001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2000" dirty="0"/>
              <a:t>none</a:t>
            </a:r>
          </a:p>
        </p:txBody>
      </p:sp>
      <p:sp>
        <p:nvSpPr>
          <p:cNvPr id="32" name="TextBox 31"/>
          <p:cNvSpPr txBox="1"/>
          <p:nvPr/>
        </p:nvSpPr>
        <p:spPr>
          <a:xfrm>
            <a:off x="1029876" y="432503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35" name="Table 34" descr="TABLE;FUNCTIONAL_WEIGHT_EVOLUTION"/>
          <p:cNvGraphicFramePr>
            <a:graphicFrameLocks noGrp="1"/>
          </p:cNvGraphicFramePr>
          <p:nvPr>
            <p:extLst>
              <p:ext uri="{D42A27DB-BD31-4B8C-83A1-F6EECF244321}">
                <p14:modId xmlns:p14="http://schemas.microsoft.com/office/powerpoint/2010/main" val="2841811723"/>
              </p:ext>
            </p:extLst>
          </p:nvPr>
        </p:nvGraphicFramePr>
        <p:xfrm>
          <a:off x="1835696" y="4962112"/>
          <a:ext cx="5616624" cy="771144"/>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728192">
                  <a:extLst>
                    <a:ext uri="{9D8B030D-6E8A-4147-A177-3AD203B41FA5}">
                      <a16:colId xmlns:a16="http://schemas.microsoft.com/office/drawing/2014/main" val="20000"/>
                    </a:ext>
                  </a:extLst>
                </a:gridCol>
                <a:gridCol w="972108">
                  <a:extLst>
                    <a:ext uri="{9D8B030D-6E8A-4147-A177-3AD203B41FA5}">
                      <a16:colId xmlns:a16="http://schemas.microsoft.com/office/drawing/2014/main" val="20001"/>
                    </a:ext>
                  </a:extLst>
                </a:gridCol>
                <a:gridCol w="972108">
                  <a:extLst>
                    <a:ext uri="{9D8B030D-6E8A-4147-A177-3AD203B41FA5}">
                      <a16:colId xmlns:a16="http://schemas.microsoft.com/office/drawing/2014/main" val="20002"/>
                    </a:ext>
                  </a:extLst>
                </a:gridCol>
                <a:gridCol w="972108">
                  <a:extLst>
                    <a:ext uri="{9D8B030D-6E8A-4147-A177-3AD203B41FA5}">
                      <a16:colId xmlns:a16="http://schemas.microsoft.com/office/drawing/2014/main" val="20003"/>
                    </a:ext>
                  </a:extLst>
                </a:gridCol>
                <a:gridCol w="972108">
                  <a:extLst>
                    <a:ext uri="{9D8B030D-6E8A-4147-A177-3AD203B41FA5}">
                      <a16:colId xmlns:a16="http://schemas.microsoft.com/office/drawing/2014/main" val="20004"/>
                    </a:ext>
                  </a:extLst>
                </a:gridCol>
              </a:tblGrid>
              <a:tr h="168019">
                <a:tc>
                  <a:txBody>
                    <a:bodyPr/>
                    <a:lstStyle/>
                    <a:p>
                      <a:pPr>
                        <a:lnSpc>
                          <a:spcPct val="115000"/>
                        </a:lnSpc>
                        <a:spcAft>
                          <a:spcPts val="0"/>
                        </a:spcAft>
                      </a:pPr>
                      <a:r>
                        <a:rPr lang="en-GB" sz="1000" dirty="0"/>
                        <a:t>Name</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en-GB" sz="1000" dirty="0"/>
                        <a:t>Current</a:t>
                      </a:r>
                      <a:endParaRPr lang="fr-FR" sz="1100" dirty="0">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fr-FR" sz="1100" dirty="0" err="1"/>
                        <a:t>Previous</a:t>
                      </a:r>
                      <a:endParaRPr lang="fr-FR" sz="1100" dirty="0">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fr-FR" sz="1100" dirty="0"/>
                        <a:t>Evolution</a:t>
                      </a:r>
                      <a:endParaRPr lang="fr-FR" sz="1100" dirty="0">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fr-FR" sz="1100" dirty="0"/>
                        <a:t>% Evolution</a:t>
                      </a:r>
                      <a:endParaRPr lang="fr-FR" sz="1100" dirty="0">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168019">
                <a:tc>
                  <a:txBody>
                    <a:bodyPr/>
                    <a:lstStyle/>
                    <a:p>
                      <a:pPr>
                        <a:lnSpc>
                          <a:spcPct val="115000"/>
                        </a:lnSpc>
                        <a:spcAft>
                          <a:spcPts val="0"/>
                        </a:spcAft>
                      </a:pPr>
                      <a:r>
                        <a:rPr lang="en-GB" sz="1000" dirty="0"/>
                        <a:t>Automated Function Points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0 %</a:t>
                      </a:r>
                      <a:endParaRPr lang="fr-FR" sz="110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68019">
                <a:tc>
                  <a:txBody>
                    <a:bodyPr/>
                    <a:lstStyle/>
                    <a:p>
                      <a:pPr>
                        <a:lnSpc>
                          <a:spcPct val="115000"/>
                        </a:lnSpc>
                        <a:spcAft>
                          <a:spcPts val="0"/>
                        </a:spcAft>
                      </a:pPr>
                      <a:r>
                        <a:rPr lang="en-GB" sz="1000" dirty="0"/>
                        <a:t>Decision Points (CC)</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0 %</a:t>
                      </a:r>
                      <a:endParaRPr lang="fr-FR" sz="110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68019">
                <a:tc>
                  <a:txBody>
                    <a:bodyPr/>
                    <a:lstStyle/>
                    <a:p>
                      <a:pPr>
                        <a:lnSpc>
                          <a:spcPct val="115000"/>
                        </a:lnSpc>
                        <a:spcAft>
                          <a:spcPts val="0"/>
                        </a:spcAft>
                      </a:pPr>
                      <a:r>
                        <a:rPr lang="en-GB" sz="1000" dirty="0"/>
                        <a:t>Backfires Function Points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0 %</a:t>
                      </a:r>
                      <a:endParaRPr lang="fr-FR" sz="110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[5]</a:t>
            </a:r>
          </a:p>
        </p:txBody>
      </p:sp>
      <p:sp>
        <p:nvSpPr>
          <p:cNvPr id="33" name="Rounded Rectangle 32"/>
          <p:cNvSpPr/>
          <p:nvPr/>
        </p:nvSpPr>
        <p:spPr>
          <a:xfrm>
            <a:off x="493200" y="1052736"/>
            <a:ext cx="8157600" cy="3024336"/>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34" name="TextBox 33"/>
          <p:cNvSpPr txBox="1"/>
          <p:nvPr/>
        </p:nvSpPr>
        <p:spPr>
          <a:xfrm>
            <a:off x="395831" y="1052736"/>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Health Factor Grades &amp; Evolution on Previous Snapshot</a:t>
            </a:r>
          </a:p>
        </p:txBody>
      </p:sp>
      <p:sp>
        <p:nvSpPr>
          <p:cNvPr id="36" name="TextBox 35"/>
          <p:cNvSpPr txBox="1"/>
          <p:nvPr/>
        </p:nvSpPr>
        <p:spPr>
          <a:xfrm>
            <a:off x="2093422" y="1414549"/>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HEALTH_FACTOR</a:t>
            </a:r>
          </a:p>
        </p:txBody>
      </p:sp>
      <p:sp>
        <p:nvSpPr>
          <p:cNvPr id="37" name="TextBox 36"/>
          <p:cNvSpPr txBox="1"/>
          <p:nvPr/>
        </p:nvSpPr>
        <p:spPr>
          <a:xfrm>
            <a:off x="622214" y="1400901"/>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9" name="TextBox 38"/>
          <p:cNvSpPr txBox="1"/>
          <p:nvPr/>
        </p:nvSpPr>
        <p:spPr>
          <a:xfrm>
            <a:off x="1041751" y="1720871"/>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0" name="Table 9" descr="TABLE;HEALTH_FACTOR;HEADER=SHORT"/>
          <p:cNvGraphicFramePr>
            <a:graphicFrameLocks noGrp="1"/>
          </p:cNvGraphicFramePr>
          <p:nvPr>
            <p:extLst>
              <p:ext uri="{D42A27DB-BD31-4B8C-83A1-F6EECF244321}">
                <p14:modId xmlns:p14="http://schemas.microsoft.com/office/powerpoint/2010/main" val="1594293485"/>
              </p:ext>
            </p:extLst>
          </p:nvPr>
        </p:nvGraphicFramePr>
        <p:xfrm>
          <a:off x="1529560" y="3155612"/>
          <a:ext cx="5760640" cy="71856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152130">
                  <a:extLst>
                    <a:ext uri="{9D8B030D-6E8A-4147-A177-3AD203B41FA5}">
                      <a16:colId xmlns:a16="http://schemas.microsoft.com/office/drawing/2014/main" val="20000"/>
                    </a:ext>
                  </a:extLst>
                </a:gridCol>
                <a:gridCol w="768085">
                  <a:extLst>
                    <a:ext uri="{9D8B030D-6E8A-4147-A177-3AD203B41FA5}">
                      <a16:colId xmlns:a16="http://schemas.microsoft.com/office/drawing/2014/main" val="20001"/>
                    </a:ext>
                  </a:extLst>
                </a:gridCol>
                <a:gridCol w="768085">
                  <a:extLst>
                    <a:ext uri="{9D8B030D-6E8A-4147-A177-3AD203B41FA5}">
                      <a16:colId xmlns:a16="http://schemas.microsoft.com/office/drawing/2014/main" val="20002"/>
                    </a:ext>
                  </a:extLst>
                </a:gridCol>
                <a:gridCol w="768085">
                  <a:extLst>
                    <a:ext uri="{9D8B030D-6E8A-4147-A177-3AD203B41FA5}">
                      <a16:colId xmlns:a16="http://schemas.microsoft.com/office/drawing/2014/main" val="20003"/>
                    </a:ext>
                  </a:extLst>
                </a:gridCol>
                <a:gridCol w="768085">
                  <a:extLst>
                    <a:ext uri="{9D8B030D-6E8A-4147-A177-3AD203B41FA5}">
                      <a16:colId xmlns:a16="http://schemas.microsoft.com/office/drawing/2014/main" val="20004"/>
                    </a:ext>
                  </a:extLst>
                </a:gridCol>
                <a:gridCol w="768085">
                  <a:extLst>
                    <a:ext uri="{9D8B030D-6E8A-4147-A177-3AD203B41FA5}">
                      <a16:colId xmlns:a16="http://schemas.microsoft.com/office/drawing/2014/main" val="20005"/>
                    </a:ext>
                  </a:extLst>
                </a:gridCol>
                <a:gridCol w="768085">
                  <a:extLst>
                    <a:ext uri="{9D8B030D-6E8A-4147-A177-3AD203B41FA5}">
                      <a16:colId xmlns:a16="http://schemas.microsoft.com/office/drawing/2014/main" val="20006"/>
                    </a:ext>
                  </a:extLst>
                </a:gridCol>
              </a:tblGrid>
              <a:tr h="168019">
                <a:tc>
                  <a:txBody>
                    <a:bodyPr/>
                    <a:lstStyle/>
                    <a:p>
                      <a:pPr>
                        <a:lnSpc>
                          <a:spcPct val="115000"/>
                        </a:lnSpc>
                        <a:spcAft>
                          <a:spcPts val="0"/>
                        </a:spcAft>
                      </a:pP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a:t>TQI</a:t>
                      </a:r>
                      <a:endParaRPr lang="fr-FR" sz="1100" dirty="0">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a:t>Robu.</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a:t>Efcy</a:t>
                      </a:r>
                      <a:r>
                        <a:rPr lang="fr-FR" sz="1000" kern="1200" dirty="0"/>
                        <a:t>.</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a:t>Secu.</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a:t>Trans.</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a:t>Chang.</a:t>
                      </a:r>
                      <a:endParaRPr lang="fr-FR" sz="1000" b="1" kern="1200" dirty="0">
                        <a:solidFill>
                          <a:schemeClr val="lt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168019">
                <a:tc>
                  <a:txBody>
                    <a:bodyPr/>
                    <a:lstStyle/>
                    <a:p>
                      <a:pPr>
                        <a:lnSpc>
                          <a:spcPct val="115000"/>
                        </a:lnSpc>
                        <a:spcAft>
                          <a:spcPts val="0"/>
                        </a:spcAft>
                      </a:pPr>
                      <a:r>
                        <a:rPr lang="en-GB" sz="1000" dirty="0"/>
                        <a:t>Current Version</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a:t>0.00</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68019">
                <a:tc>
                  <a:txBody>
                    <a:bodyPr/>
                    <a:lstStyle/>
                    <a:p>
                      <a:pPr>
                        <a:lnSpc>
                          <a:spcPct val="115000"/>
                        </a:lnSpc>
                        <a:spcAft>
                          <a:spcPts val="0"/>
                        </a:spcAft>
                      </a:pPr>
                      <a:r>
                        <a:rPr lang="en-GB" sz="1000" dirty="0"/>
                        <a:t>Previous Version</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a:t>0.00</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68019">
                <a:tc>
                  <a:txBody>
                    <a:bodyPr/>
                    <a:lstStyle/>
                    <a:p>
                      <a:pPr>
                        <a:lnSpc>
                          <a:spcPct val="115000"/>
                        </a:lnSpc>
                        <a:spcAft>
                          <a:spcPts val="0"/>
                        </a:spcAft>
                      </a:pPr>
                      <a:r>
                        <a:rPr lang="en-GB" sz="1000" dirty="0"/>
                        <a:t>Variation</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a:t>0.00 %</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
        <p:nvSpPr>
          <p:cNvPr id="12" name="Rounded Rectangle 11"/>
          <p:cNvSpPr/>
          <p:nvPr/>
        </p:nvSpPr>
        <p:spPr>
          <a:xfrm>
            <a:off x="484636" y="4178368"/>
            <a:ext cx="8157600" cy="220296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11017" y="4178951"/>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Compliance Grades &amp; Evolution</a:t>
            </a:r>
          </a:p>
        </p:txBody>
      </p:sp>
      <p:sp>
        <p:nvSpPr>
          <p:cNvPr id="14" name="TextBox 13"/>
          <p:cNvSpPr txBox="1"/>
          <p:nvPr/>
        </p:nvSpPr>
        <p:spPr>
          <a:xfrm>
            <a:off x="2105297" y="4516256"/>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COMPLIANCE</a:t>
            </a:r>
          </a:p>
        </p:txBody>
      </p:sp>
      <p:sp>
        <p:nvSpPr>
          <p:cNvPr id="15" name="TextBox 14"/>
          <p:cNvSpPr txBox="1"/>
          <p:nvPr/>
        </p:nvSpPr>
        <p:spPr>
          <a:xfrm>
            <a:off x="634089" y="4502608"/>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093422" y="4860449"/>
            <a:ext cx="6630534" cy="58477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800" b="1" dirty="0"/>
              <a:t>HEADER=SHORT</a:t>
            </a:r>
            <a:r>
              <a:rPr lang="fr-FR" sz="1800" dirty="0"/>
              <a:t> </a:t>
            </a:r>
            <a:r>
              <a:rPr lang="fr-FR" dirty="0"/>
              <a:t>(by default HEADER=SHORT)</a:t>
            </a:r>
          </a:p>
          <a:p>
            <a:r>
              <a:rPr lang="fr-FR" sz="1400" dirty="0"/>
              <a:t>Indicates that short headers will be shown, obviously long headers will be shown</a:t>
            </a:r>
          </a:p>
        </p:txBody>
      </p:sp>
      <p:sp>
        <p:nvSpPr>
          <p:cNvPr id="17" name="TextBox 16"/>
          <p:cNvSpPr txBox="1"/>
          <p:nvPr/>
        </p:nvSpPr>
        <p:spPr>
          <a:xfrm>
            <a:off x="1053626" y="4822578"/>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COMPLIANCE;HEADER=SHORT"/>
          <p:cNvGraphicFramePr>
            <a:graphicFrameLocks noGrp="1"/>
          </p:cNvGraphicFramePr>
          <p:nvPr>
            <p:extLst>
              <p:ext uri="{D42A27DB-BD31-4B8C-83A1-F6EECF244321}">
                <p14:modId xmlns:p14="http://schemas.microsoft.com/office/powerpoint/2010/main" val="1258516320"/>
              </p:ext>
            </p:extLst>
          </p:nvPr>
        </p:nvGraphicFramePr>
        <p:xfrm>
          <a:off x="2411760" y="5460689"/>
          <a:ext cx="3996240" cy="71856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296144">
                  <a:extLst>
                    <a:ext uri="{9D8B030D-6E8A-4147-A177-3AD203B41FA5}">
                      <a16:colId xmlns:a16="http://schemas.microsoft.com/office/drawing/2014/main" val="20000"/>
                    </a:ext>
                  </a:extLst>
                </a:gridCol>
                <a:gridCol w="900032">
                  <a:extLst>
                    <a:ext uri="{9D8B030D-6E8A-4147-A177-3AD203B41FA5}">
                      <a16:colId xmlns:a16="http://schemas.microsoft.com/office/drawing/2014/main" val="20001"/>
                    </a:ext>
                  </a:extLst>
                </a:gridCol>
                <a:gridCol w="900032">
                  <a:extLst>
                    <a:ext uri="{9D8B030D-6E8A-4147-A177-3AD203B41FA5}">
                      <a16:colId xmlns:a16="http://schemas.microsoft.com/office/drawing/2014/main" val="20002"/>
                    </a:ext>
                  </a:extLst>
                </a:gridCol>
                <a:gridCol w="900032">
                  <a:extLst>
                    <a:ext uri="{9D8B030D-6E8A-4147-A177-3AD203B41FA5}">
                      <a16:colId xmlns:a16="http://schemas.microsoft.com/office/drawing/2014/main" val="20003"/>
                    </a:ext>
                  </a:extLst>
                </a:gridCol>
              </a:tblGrid>
              <a:tr h="168019">
                <a:tc>
                  <a:txBody>
                    <a:bodyPr/>
                    <a:lstStyle/>
                    <a:p>
                      <a:pPr>
                        <a:lnSpc>
                          <a:spcPct val="115000"/>
                        </a:lnSpc>
                        <a:spcAft>
                          <a:spcPts val="0"/>
                        </a:spcAft>
                      </a:pP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a:t>Prog.</a:t>
                      </a:r>
                      <a:endParaRPr lang="fr-FR" sz="1100" dirty="0">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a:t>Arch.</a:t>
                      </a:r>
                      <a:endParaRPr lang="fr-FR" sz="1100" dirty="0">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a:t>Doc.</a:t>
                      </a:r>
                      <a:endParaRPr lang="fr-FR" sz="1100" dirty="0">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168019">
                <a:tc>
                  <a:txBody>
                    <a:bodyPr/>
                    <a:lstStyle/>
                    <a:p>
                      <a:pPr>
                        <a:lnSpc>
                          <a:spcPct val="115000"/>
                        </a:lnSpc>
                        <a:spcAft>
                          <a:spcPts val="0"/>
                        </a:spcAft>
                      </a:pPr>
                      <a:r>
                        <a:rPr lang="en-GB" sz="1000" dirty="0"/>
                        <a:t>Current Version</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a:t>0.00</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dirty="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68019">
                <a:tc>
                  <a:txBody>
                    <a:bodyPr/>
                    <a:lstStyle/>
                    <a:p>
                      <a:pPr>
                        <a:lnSpc>
                          <a:spcPct val="115000"/>
                        </a:lnSpc>
                        <a:spcAft>
                          <a:spcPts val="0"/>
                        </a:spcAft>
                      </a:pPr>
                      <a:r>
                        <a:rPr lang="en-GB" sz="1000" dirty="0"/>
                        <a:t>Previous Version</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a:t>0.00</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dirty="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68019">
                <a:tc>
                  <a:txBody>
                    <a:bodyPr/>
                    <a:lstStyle/>
                    <a:p>
                      <a:pPr>
                        <a:lnSpc>
                          <a:spcPct val="115000"/>
                        </a:lnSpc>
                        <a:spcAft>
                          <a:spcPts val="0"/>
                        </a:spcAft>
                      </a:pPr>
                      <a:r>
                        <a:rPr lang="en-GB" sz="1000" dirty="0"/>
                        <a:t>Variation</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a:t>0.00 %</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dirty="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dirty="0"/>
                        <a:t>0.00 %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
        <p:nvSpPr>
          <p:cNvPr id="19" name="TextBox 18"/>
          <p:cNvSpPr txBox="1"/>
          <p:nvPr/>
        </p:nvSpPr>
        <p:spPr>
          <a:xfrm>
            <a:off x="2081546" y="1758742"/>
            <a:ext cx="6810933" cy="138499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b="1" dirty="0"/>
              <a:t>HEADER=SHORT</a:t>
            </a:r>
            <a:r>
              <a:rPr lang="fr-FR" dirty="0"/>
              <a:t> (by default HEADER=SHORT)</a:t>
            </a:r>
          </a:p>
          <a:p>
            <a:r>
              <a:rPr lang="fr-FR" sz="1200" dirty="0"/>
              <a:t>Indicates that short headers will be shown, obviously long headers will </a:t>
            </a:r>
            <a:r>
              <a:rPr lang="fr-FR" sz="1200" dirty="0" err="1"/>
              <a:t>be</a:t>
            </a:r>
            <a:r>
              <a:rPr lang="fr-FR" sz="1200" dirty="0"/>
              <a:t> </a:t>
            </a:r>
            <a:r>
              <a:rPr lang="fr-FR" sz="1200" dirty="0" err="1"/>
              <a:t>shown</a:t>
            </a:r>
            <a:endParaRPr lang="fr-FR" sz="1200" dirty="0"/>
          </a:p>
          <a:p>
            <a:r>
              <a:rPr lang="fr-FR" b="1" dirty="0"/>
              <a:t>SHOW_EVOL=1 </a:t>
            </a:r>
            <a:r>
              <a:rPr lang="fr-FR" dirty="0"/>
              <a:t>(by default SHOW_EVOL=0)</a:t>
            </a:r>
          </a:p>
          <a:p>
            <a:r>
              <a:rPr lang="fr-FR" sz="1200" dirty="0" err="1"/>
              <a:t>Dispays</a:t>
            </a:r>
            <a:r>
              <a:rPr lang="fr-FR" sz="1200" dirty="0"/>
              <a:t> a </a:t>
            </a:r>
            <a:r>
              <a:rPr lang="fr-FR" sz="1200" dirty="0" err="1"/>
              <a:t>row</a:t>
            </a:r>
            <a:r>
              <a:rPr lang="fr-FR" sz="1200" dirty="0"/>
              <a:t> </a:t>
            </a:r>
            <a:r>
              <a:rPr lang="fr-FR" sz="1200" dirty="0" err="1"/>
              <a:t>indicating</a:t>
            </a:r>
            <a:r>
              <a:rPr lang="fr-FR" sz="1200" dirty="0"/>
              <a:t> </a:t>
            </a:r>
            <a:r>
              <a:rPr lang="fr-FR" sz="1200" dirty="0" err="1"/>
              <a:t>evolution</a:t>
            </a:r>
            <a:r>
              <a:rPr lang="fr-FR" sz="1200" dirty="0"/>
              <a:t> as </a:t>
            </a:r>
            <a:r>
              <a:rPr lang="fr-FR" sz="1200" dirty="0" err="1"/>
              <a:t>absolute</a:t>
            </a:r>
            <a:r>
              <a:rPr lang="fr-FR" sz="1200" dirty="0"/>
              <a:t> values (delta)</a:t>
            </a:r>
          </a:p>
          <a:p>
            <a:r>
              <a:rPr lang="fr-FR" b="1" dirty="0"/>
              <a:t>SHOW_EVOL_PERCENT=0 </a:t>
            </a:r>
            <a:r>
              <a:rPr lang="fr-FR" dirty="0"/>
              <a:t>(by default SHOW_EVOL_PERCENT=1)</a:t>
            </a:r>
          </a:p>
          <a:p>
            <a:r>
              <a:rPr lang="fr-FR" sz="1200" dirty="0" err="1"/>
              <a:t>Dispays</a:t>
            </a:r>
            <a:r>
              <a:rPr lang="fr-FR" sz="1200" dirty="0"/>
              <a:t> a </a:t>
            </a:r>
            <a:r>
              <a:rPr lang="fr-FR" sz="1200" dirty="0" err="1"/>
              <a:t>row</a:t>
            </a:r>
            <a:r>
              <a:rPr lang="fr-FR" sz="1200" dirty="0"/>
              <a:t> </a:t>
            </a:r>
            <a:r>
              <a:rPr lang="fr-FR" sz="1200" dirty="0" err="1"/>
              <a:t>indicating</a:t>
            </a:r>
            <a:r>
              <a:rPr lang="fr-FR" sz="1200" dirty="0"/>
              <a:t> </a:t>
            </a:r>
            <a:r>
              <a:rPr lang="fr-FR" sz="1200" dirty="0" err="1"/>
              <a:t>evolution</a:t>
            </a:r>
            <a:r>
              <a:rPr lang="fr-FR" sz="1200" dirty="0"/>
              <a:t> as relative values (percent)</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[6]</a:t>
            </a:r>
          </a:p>
        </p:txBody>
      </p:sp>
      <p:sp>
        <p:nvSpPr>
          <p:cNvPr id="33" name="Rounded Rectangle 32"/>
          <p:cNvSpPr/>
          <p:nvPr/>
        </p:nvSpPr>
        <p:spPr>
          <a:xfrm>
            <a:off x="493200" y="1052736"/>
            <a:ext cx="8157600" cy="2016224"/>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34" name="TextBox 33"/>
          <p:cNvSpPr txBox="1"/>
          <p:nvPr/>
        </p:nvSpPr>
        <p:spPr>
          <a:xfrm>
            <a:off x="419581" y="1005236"/>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Statistics on Violations</a:t>
            </a:r>
          </a:p>
        </p:txBody>
      </p:sp>
      <p:sp>
        <p:nvSpPr>
          <p:cNvPr id="36" name="TextBox 35"/>
          <p:cNvSpPr txBox="1"/>
          <p:nvPr/>
        </p:nvSpPr>
        <p:spPr>
          <a:xfrm>
            <a:off x="2117930" y="1340768"/>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VIOLATION_STATISTICS</a:t>
            </a:r>
          </a:p>
        </p:txBody>
      </p:sp>
      <p:sp>
        <p:nvSpPr>
          <p:cNvPr id="37" name="TextBox 36"/>
          <p:cNvSpPr txBox="1"/>
          <p:nvPr/>
        </p:nvSpPr>
        <p:spPr>
          <a:xfrm>
            <a:off x="646722" y="1340768"/>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8" name="TextBox 37"/>
          <p:cNvSpPr txBox="1"/>
          <p:nvPr/>
        </p:nvSpPr>
        <p:spPr>
          <a:xfrm>
            <a:off x="2141680" y="1662984"/>
            <a:ext cx="6630534" cy="4001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2000" dirty="0"/>
              <a:t>none</a:t>
            </a:r>
          </a:p>
        </p:txBody>
      </p:sp>
      <p:sp>
        <p:nvSpPr>
          <p:cNvPr id="39" name="TextBox 38"/>
          <p:cNvSpPr txBox="1"/>
          <p:nvPr/>
        </p:nvSpPr>
        <p:spPr>
          <a:xfrm>
            <a:off x="1066259" y="1660738"/>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0" name="Table 9" descr="TABLE;VIOLATION_STATISTICS"/>
          <p:cNvGraphicFramePr>
            <a:graphicFrameLocks noGrp="1"/>
          </p:cNvGraphicFramePr>
          <p:nvPr>
            <p:extLst>
              <p:ext uri="{D42A27DB-BD31-4B8C-83A1-F6EECF244321}">
                <p14:modId xmlns:p14="http://schemas.microsoft.com/office/powerpoint/2010/main" val="30186226"/>
              </p:ext>
            </p:extLst>
          </p:nvPr>
        </p:nvGraphicFramePr>
        <p:xfrm>
          <a:off x="3561118" y="1740878"/>
          <a:ext cx="2595057" cy="1251264"/>
        </p:xfrm>
        <a:graphic>
          <a:graphicData uri="http://schemas.openxmlformats.org/drawingml/2006/table">
            <a:tbl>
              <a:tblPr firstRow="1" bandRow="1">
                <a:effectLst>
                  <a:outerShdw blurRad="50800" dist="38100" dir="5400000" algn="t" rotWithShape="0">
                    <a:prstClr val="black">
                      <a:alpha val="40000"/>
                    </a:prstClr>
                  </a:outerShdw>
                </a:effectLst>
                <a:tableStyleId>{B301B821-A1FF-4177-AEE7-76D212191A09}</a:tableStyleId>
              </a:tblPr>
              <a:tblGrid>
                <a:gridCol w="1442930">
                  <a:extLst>
                    <a:ext uri="{9D8B030D-6E8A-4147-A177-3AD203B41FA5}">
                      <a16:colId xmlns:a16="http://schemas.microsoft.com/office/drawing/2014/main" val="20000"/>
                    </a:ext>
                  </a:extLst>
                </a:gridCol>
                <a:gridCol w="1152127">
                  <a:extLst>
                    <a:ext uri="{9D8B030D-6E8A-4147-A177-3AD203B41FA5}">
                      <a16:colId xmlns:a16="http://schemas.microsoft.com/office/drawing/2014/main" val="20001"/>
                    </a:ext>
                  </a:extLst>
                </a:gridCol>
              </a:tblGrid>
              <a:tr h="208544">
                <a:tc>
                  <a:txBody>
                    <a:bodyPr/>
                    <a:lstStyle/>
                    <a:p>
                      <a:pPr>
                        <a:lnSpc>
                          <a:spcPct val="115000"/>
                        </a:lnSpc>
                        <a:spcAft>
                          <a:spcPts val="0"/>
                        </a:spcAft>
                      </a:pPr>
                      <a:r>
                        <a:rPr lang="fr-FR" sz="1000" dirty="0"/>
                        <a:t>Name</a:t>
                      </a:r>
                      <a:endParaRPr lang="fr-FR" sz="10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Number</a:t>
                      </a:r>
                      <a:endParaRPr lang="fr-FR" sz="1100" dirty="0">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208544">
                <a:tc>
                  <a:txBody>
                    <a:bodyPr/>
                    <a:lstStyle/>
                    <a:p>
                      <a:pPr>
                        <a:lnSpc>
                          <a:spcPct val="115000"/>
                        </a:lnSpc>
                        <a:spcAft>
                          <a:spcPts val="0"/>
                        </a:spcAft>
                      </a:pPr>
                      <a:r>
                        <a:rPr lang="en-GB" sz="1000" dirty="0"/>
                        <a:t>Critical Violations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08544">
                <a:tc>
                  <a:txBody>
                    <a:bodyPr/>
                    <a:lstStyle/>
                    <a:p>
                      <a:pPr>
                        <a:lnSpc>
                          <a:spcPct val="115000"/>
                        </a:lnSpc>
                        <a:spcAft>
                          <a:spcPts val="0"/>
                        </a:spcAft>
                      </a:pPr>
                      <a:r>
                        <a:rPr lang="en-GB" sz="1000" dirty="0"/>
                        <a:t>     per File</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000" kern="12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208544">
                <a:tc>
                  <a:txBody>
                    <a:bodyPr/>
                    <a:lstStyle/>
                    <a:p>
                      <a:pPr>
                        <a:lnSpc>
                          <a:spcPct val="115000"/>
                        </a:lnSpc>
                        <a:spcAft>
                          <a:spcPts val="0"/>
                        </a:spcAft>
                      </a:pPr>
                      <a:r>
                        <a:rPr lang="en-GB" sz="1000" dirty="0"/>
                        <a:t>     per kLOCs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000" kern="12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208544">
                <a:tc>
                  <a:txBody>
                    <a:bodyPr/>
                    <a:lstStyle/>
                    <a:p>
                      <a:pPr marL="0" algn="l" defTabSz="914400" rtl="0" eaLnBrk="1" latinLnBrk="0" hangingPunct="1">
                        <a:lnSpc>
                          <a:spcPct val="115000"/>
                        </a:lnSpc>
                        <a:spcAft>
                          <a:spcPts val="0"/>
                        </a:spcAft>
                      </a:pPr>
                      <a:r>
                        <a:rPr lang="fr-FR" sz="1000" kern="1200" dirty="0"/>
                        <a:t>Complex Objects</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208544">
                <a:tc>
                  <a:txBody>
                    <a:bodyPr/>
                    <a:lstStyle/>
                    <a:p>
                      <a:pPr marL="0" algn="l" defTabSz="914400" rtl="0" eaLnBrk="1" latinLnBrk="0" hangingPunct="1">
                        <a:lnSpc>
                          <a:spcPct val="115000"/>
                        </a:lnSpc>
                        <a:spcAft>
                          <a:spcPts val="0"/>
                        </a:spcAft>
                      </a:pPr>
                      <a:r>
                        <a:rPr lang="fr-FR" sz="1000" kern="1200" dirty="0"/>
                        <a:t>     with Violations</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bl>
          </a:graphicData>
        </a:graphic>
      </p:graphicFrame>
      <p:sp>
        <p:nvSpPr>
          <p:cNvPr id="12" name="Rounded Rectangle 11"/>
          <p:cNvSpPr/>
          <p:nvPr/>
        </p:nvSpPr>
        <p:spPr>
          <a:xfrm>
            <a:off x="484636" y="3212976"/>
            <a:ext cx="8157600" cy="3096344"/>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22892" y="3212976"/>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Top Critical Violations</a:t>
            </a:r>
          </a:p>
        </p:txBody>
      </p:sp>
      <p:sp>
        <p:nvSpPr>
          <p:cNvPr id="14" name="TextBox 13"/>
          <p:cNvSpPr txBox="1"/>
          <p:nvPr/>
        </p:nvSpPr>
        <p:spPr>
          <a:xfrm>
            <a:off x="2117930" y="3549266"/>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TOP_CRITICAL_VIOLATIONS</a:t>
            </a:r>
          </a:p>
        </p:txBody>
      </p:sp>
      <p:sp>
        <p:nvSpPr>
          <p:cNvPr id="15" name="TextBox 14"/>
          <p:cNvSpPr txBox="1"/>
          <p:nvPr/>
        </p:nvSpPr>
        <p:spPr>
          <a:xfrm>
            <a:off x="646722" y="354926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17930" y="3918982"/>
            <a:ext cx="6630534" cy="73866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400" b="1" dirty="0"/>
              <a:t>COUNT=N</a:t>
            </a:r>
            <a:r>
              <a:rPr lang="en-US" sz="1400" dirty="0"/>
              <a:t> (by default COUNT=8) where N indicates the number of top N</a:t>
            </a:r>
          </a:p>
          <a:p>
            <a:r>
              <a:rPr lang="en-US" sz="1400" dirty="0"/>
              <a:t>PAR=BC-ID (by default PAR=60017) where BC-ID indicates the id of the business criterion </a:t>
            </a:r>
          </a:p>
        </p:txBody>
      </p:sp>
      <p:sp>
        <p:nvSpPr>
          <p:cNvPr id="17" name="TextBox 16"/>
          <p:cNvSpPr txBox="1"/>
          <p:nvPr/>
        </p:nvSpPr>
        <p:spPr>
          <a:xfrm>
            <a:off x="1066259" y="386923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TOP_CRITICAL_VIOLATIONS;BC-ID=60017,COUNT=8"/>
          <p:cNvGraphicFramePr>
            <a:graphicFrameLocks noGrp="1"/>
          </p:cNvGraphicFramePr>
          <p:nvPr>
            <p:extLst>
              <p:ext uri="{D42A27DB-BD31-4B8C-83A1-F6EECF244321}">
                <p14:modId xmlns:p14="http://schemas.microsoft.com/office/powerpoint/2010/main" val="2449036190"/>
              </p:ext>
            </p:extLst>
          </p:nvPr>
        </p:nvGraphicFramePr>
        <p:xfrm>
          <a:off x="1421934" y="4643016"/>
          <a:ext cx="6749666" cy="1577340"/>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5737854">
                  <a:extLst>
                    <a:ext uri="{9D8B030D-6E8A-4147-A177-3AD203B41FA5}">
                      <a16:colId xmlns:a16="http://schemas.microsoft.com/office/drawing/2014/main" val="20000"/>
                    </a:ext>
                  </a:extLst>
                </a:gridCol>
                <a:gridCol w="1011812">
                  <a:extLst>
                    <a:ext uri="{9D8B030D-6E8A-4147-A177-3AD203B41FA5}">
                      <a16:colId xmlns:a16="http://schemas.microsoft.com/office/drawing/2014/main" val="20001"/>
                    </a:ext>
                  </a:extLst>
                </a:gridCol>
              </a:tblGrid>
              <a:tr h="144446">
                <a:tc>
                  <a:txBody>
                    <a:bodyPr/>
                    <a:lstStyle/>
                    <a:p>
                      <a:pPr>
                        <a:lnSpc>
                          <a:spcPct val="115000"/>
                        </a:lnSpc>
                        <a:spcAft>
                          <a:spcPts val="0"/>
                        </a:spcAft>
                      </a:pPr>
                      <a:r>
                        <a:rPr lang="fr-FR" sz="1000" dirty="0"/>
                        <a:t>Rules</a:t>
                      </a:r>
                      <a:endParaRPr lang="fr-FR" sz="10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a:t>Count</a:t>
                      </a:r>
                      <a:endParaRPr lang="fr-FR" sz="1100" dirty="0">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131305">
                <a:tc>
                  <a:txBody>
                    <a:bodyPr/>
                    <a:lstStyle/>
                    <a:p>
                      <a:pPr>
                        <a:lnSpc>
                          <a:spcPct val="115000"/>
                        </a:lnSpc>
                        <a:spcAft>
                          <a:spcPts val="0"/>
                        </a:spcAft>
                      </a:pPr>
                      <a:r>
                        <a:rPr lang="en-GB" sz="1000" dirty="0"/>
                        <a:t>Rule 1</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31305">
                <a:tc>
                  <a:txBody>
                    <a:bodyPr/>
                    <a:lstStyle/>
                    <a:p>
                      <a:pPr marL="0" algn="l" defTabSz="914400" rtl="0" eaLnBrk="1" latinLnBrk="0" hangingPunct="1">
                        <a:lnSpc>
                          <a:spcPct val="115000"/>
                        </a:lnSpc>
                        <a:spcAft>
                          <a:spcPts val="0"/>
                        </a:spcAft>
                      </a:pPr>
                      <a:r>
                        <a:rPr lang="en-GB" sz="1000" kern="1200" dirty="0"/>
                        <a:t>Rule 2</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31305">
                <a:tc>
                  <a:txBody>
                    <a:bodyPr/>
                    <a:lstStyle/>
                    <a:p>
                      <a:pPr marL="0" algn="l" defTabSz="914400" rtl="0" eaLnBrk="1" latinLnBrk="0" hangingPunct="1">
                        <a:lnSpc>
                          <a:spcPct val="115000"/>
                        </a:lnSpc>
                        <a:spcAft>
                          <a:spcPts val="0"/>
                        </a:spcAft>
                      </a:pPr>
                      <a:r>
                        <a:rPr lang="en-GB" sz="1000" kern="1200" dirty="0"/>
                        <a:t>Rule 3</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153442">
                <a:tc>
                  <a:txBody>
                    <a:bodyPr/>
                    <a:lstStyle/>
                    <a:p>
                      <a:pPr marL="0" algn="l" defTabSz="914400" rtl="0" eaLnBrk="1" latinLnBrk="0" hangingPunct="1">
                        <a:lnSpc>
                          <a:spcPct val="115000"/>
                        </a:lnSpc>
                        <a:spcAft>
                          <a:spcPts val="0"/>
                        </a:spcAft>
                      </a:pPr>
                      <a:r>
                        <a:rPr lang="en-GB" sz="1000" kern="1200" dirty="0"/>
                        <a:t>Rule 4</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153442">
                <a:tc>
                  <a:txBody>
                    <a:bodyPr/>
                    <a:lstStyle/>
                    <a:p>
                      <a:pPr marL="0" algn="l" defTabSz="914400" rtl="0" eaLnBrk="1" latinLnBrk="0" hangingPunct="1">
                        <a:lnSpc>
                          <a:spcPct val="115000"/>
                        </a:lnSpc>
                        <a:spcAft>
                          <a:spcPts val="0"/>
                        </a:spcAft>
                      </a:pPr>
                      <a:r>
                        <a:rPr lang="en-GB" sz="1000" kern="1200" dirty="0"/>
                        <a:t>Rule 5</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153442">
                <a:tc>
                  <a:txBody>
                    <a:bodyPr/>
                    <a:lstStyle/>
                    <a:p>
                      <a:pPr marL="0" algn="l" defTabSz="914400" rtl="0" eaLnBrk="1" latinLnBrk="0" hangingPunct="1">
                        <a:lnSpc>
                          <a:spcPct val="115000"/>
                        </a:lnSpc>
                        <a:spcAft>
                          <a:spcPts val="0"/>
                        </a:spcAft>
                      </a:pPr>
                      <a:r>
                        <a:rPr lang="en-GB" sz="1000" kern="1200" dirty="0"/>
                        <a:t>Rule 6</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153442">
                <a:tc>
                  <a:txBody>
                    <a:bodyPr/>
                    <a:lstStyle/>
                    <a:p>
                      <a:pPr marL="0" algn="l" defTabSz="914400" rtl="0" eaLnBrk="1" latinLnBrk="0" hangingPunct="1">
                        <a:lnSpc>
                          <a:spcPct val="115000"/>
                        </a:lnSpc>
                        <a:spcAft>
                          <a:spcPts val="0"/>
                        </a:spcAft>
                      </a:pPr>
                      <a:r>
                        <a:rPr lang="en-GB" sz="1000" kern="1200" dirty="0"/>
                        <a:t>Rule 7</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153442">
                <a:tc>
                  <a:txBody>
                    <a:bodyPr/>
                    <a:lstStyle/>
                    <a:p>
                      <a:pPr marL="0" algn="l" defTabSz="914400" rtl="0" eaLnBrk="1" latinLnBrk="0" hangingPunct="1">
                        <a:lnSpc>
                          <a:spcPct val="115000"/>
                        </a:lnSpc>
                        <a:spcAft>
                          <a:spcPts val="0"/>
                        </a:spcAft>
                      </a:pPr>
                      <a:r>
                        <a:rPr lang="fr-FR" sz="1000" kern="1200" dirty="0"/>
                        <a:t>Rule 8</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8"/>
                  </a:ext>
                </a:extLst>
              </a:tr>
            </a:tbl>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ounded Rectangle 32"/>
          <p:cNvSpPr/>
          <p:nvPr/>
        </p:nvSpPr>
        <p:spPr>
          <a:xfrm>
            <a:off x="467544" y="836712"/>
            <a:ext cx="8157600" cy="2304256"/>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34" name="TextBox 33"/>
          <p:cNvSpPr txBox="1"/>
          <p:nvPr/>
        </p:nvSpPr>
        <p:spPr>
          <a:xfrm>
            <a:off x="395536" y="836712"/>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Statistics on Violations</a:t>
            </a:r>
          </a:p>
        </p:txBody>
      </p:sp>
      <p:sp>
        <p:nvSpPr>
          <p:cNvPr id="36" name="TextBox 35"/>
          <p:cNvSpPr txBox="1"/>
          <p:nvPr/>
        </p:nvSpPr>
        <p:spPr>
          <a:xfrm>
            <a:off x="2081547" y="1218507"/>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VIOLATION_STATISTICS_EVOLUTION</a:t>
            </a:r>
          </a:p>
        </p:txBody>
      </p:sp>
      <p:sp>
        <p:nvSpPr>
          <p:cNvPr id="37" name="TextBox 36"/>
          <p:cNvSpPr txBox="1"/>
          <p:nvPr/>
        </p:nvSpPr>
        <p:spPr>
          <a:xfrm>
            <a:off x="605762" y="119298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8" name="TextBox 37"/>
          <p:cNvSpPr txBox="1"/>
          <p:nvPr/>
        </p:nvSpPr>
        <p:spPr>
          <a:xfrm>
            <a:off x="2081547" y="1525728"/>
            <a:ext cx="6630534" cy="4001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2000" dirty="0"/>
              <a:t>none</a:t>
            </a:r>
          </a:p>
        </p:txBody>
      </p:sp>
      <p:sp>
        <p:nvSpPr>
          <p:cNvPr id="39" name="TextBox 38"/>
          <p:cNvSpPr txBox="1"/>
          <p:nvPr/>
        </p:nvSpPr>
        <p:spPr>
          <a:xfrm>
            <a:off x="1037810" y="1525728"/>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12" name="Rounded Rectangle 11"/>
          <p:cNvSpPr/>
          <p:nvPr/>
        </p:nvSpPr>
        <p:spPr>
          <a:xfrm>
            <a:off x="458980" y="3212976"/>
            <a:ext cx="8157600" cy="3284984"/>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95536" y="3199328"/>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Top Critical Violations</a:t>
            </a:r>
          </a:p>
        </p:txBody>
      </p:sp>
      <p:sp>
        <p:nvSpPr>
          <p:cNvPr id="14" name="TextBox 13"/>
          <p:cNvSpPr txBox="1"/>
          <p:nvPr/>
        </p:nvSpPr>
        <p:spPr>
          <a:xfrm>
            <a:off x="2122212" y="3551039"/>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TOP_CRITICAL_VIOLATIONS_EVOLUTION</a:t>
            </a:r>
            <a:endParaRPr lang="fr-FR" dirty="0"/>
          </a:p>
        </p:txBody>
      </p:sp>
      <p:sp>
        <p:nvSpPr>
          <p:cNvPr id="15" name="TextBox 14"/>
          <p:cNvSpPr txBox="1"/>
          <p:nvPr/>
        </p:nvSpPr>
        <p:spPr>
          <a:xfrm>
            <a:off x="629026" y="352830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085829" y="3879282"/>
            <a:ext cx="6630534" cy="52322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400" b="1" dirty="0"/>
              <a:t>COUNT=N </a:t>
            </a:r>
            <a:r>
              <a:rPr lang="en-US" sz="1400" dirty="0"/>
              <a:t>(by default COUNT=8</a:t>
            </a:r>
            <a:r>
              <a:rPr lang="en-US" sz="1400"/>
              <a:t>) where </a:t>
            </a:r>
            <a:r>
              <a:rPr lang="en-US" sz="1400" dirty="0"/>
              <a:t>N indicates the number of top N</a:t>
            </a:r>
          </a:p>
          <a:p>
            <a:r>
              <a:rPr lang="en-US" sz="1400"/>
              <a:t>PAR=BC-ID where </a:t>
            </a:r>
            <a:r>
              <a:rPr lang="en-US" sz="1400" dirty="0"/>
              <a:t>BC-ID indicates the id of the business criterion </a:t>
            </a:r>
          </a:p>
        </p:txBody>
      </p:sp>
      <p:sp>
        <p:nvSpPr>
          <p:cNvPr id="17" name="TextBox 16"/>
          <p:cNvSpPr txBox="1"/>
          <p:nvPr/>
        </p:nvSpPr>
        <p:spPr>
          <a:xfrm>
            <a:off x="1046033" y="3824192"/>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TOP_CRITICAL_VIOLATIONS_EVOLUTION;BC-ID=60017,COUNT=8&#10;"/>
          <p:cNvGraphicFramePr>
            <a:graphicFrameLocks noGrp="1"/>
          </p:cNvGraphicFramePr>
          <p:nvPr>
            <p:extLst>
              <p:ext uri="{D42A27DB-BD31-4B8C-83A1-F6EECF244321}">
                <p14:modId xmlns:p14="http://schemas.microsoft.com/office/powerpoint/2010/main" val="1803983068"/>
              </p:ext>
            </p:extLst>
          </p:nvPr>
        </p:nvGraphicFramePr>
        <p:xfrm>
          <a:off x="629026" y="4437111"/>
          <a:ext cx="7831406" cy="194421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4375022">
                  <a:extLst>
                    <a:ext uri="{9D8B030D-6E8A-4147-A177-3AD203B41FA5}">
                      <a16:colId xmlns:a16="http://schemas.microsoft.com/office/drawing/2014/main" val="20000"/>
                    </a:ext>
                  </a:extLst>
                </a:gridCol>
                <a:gridCol w="864096">
                  <a:extLst>
                    <a:ext uri="{9D8B030D-6E8A-4147-A177-3AD203B41FA5}">
                      <a16:colId xmlns:a16="http://schemas.microsoft.com/office/drawing/2014/main" val="20001"/>
                    </a:ext>
                  </a:extLst>
                </a:gridCol>
                <a:gridCol w="864096">
                  <a:extLst>
                    <a:ext uri="{9D8B030D-6E8A-4147-A177-3AD203B41FA5}">
                      <a16:colId xmlns:a16="http://schemas.microsoft.com/office/drawing/2014/main" val="20002"/>
                    </a:ext>
                  </a:extLst>
                </a:gridCol>
                <a:gridCol w="864096">
                  <a:extLst>
                    <a:ext uri="{9D8B030D-6E8A-4147-A177-3AD203B41FA5}">
                      <a16:colId xmlns:a16="http://schemas.microsoft.com/office/drawing/2014/main" val="20003"/>
                    </a:ext>
                  </a:extLst>
                </a:gridCol>
                <a:gridCol w="864096">
                  <a:extLst>
                    <a:ext uri="{9D8B030D-6E8A-4147-A177-3AD203B41FA5}">
                      <a16:colId xmlns:a16="http://schemas.microsoft.com/office/drawing/2014/main" val="20004"/>
                    </a:ext>
                  </a:extLst>
                </a:gridCol>
              </a:tblGrid>
              <a:tr h="258567">
                <a:tc>
                  <a:txBody>
                    <a:bodyPr/>
                    <a:lstStyle/>
                    <a:p>
                      <a:pPr>
                        <a:lnSpc>
                          <a:spcPct val="115000"/>
                        </a:lnSpc>
                        <a:spcAft>
                          <a:spcPts val="0"/>
                        </a:spcAft>
                      </a:pPr>
                      <a:r>
                        <a:rPr lang="fr-FR" sz="1000" dirty="0"/>
                        <a:t>Rules</a:t>
                      </a:r>
                      <a:endParaRPr lang="fr-FR" sz="1000" dirty="0">
                        <a:latin typeface="Calibri"/>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nSpc>
                          <a:spcPct val="115000"/>
                        </a:lnSpc>
                        <a:spcAft>
                          <a:spcPts val="0"/>
                        </a:spcAft>
                      </a:pPr>
                      <a:r>
                        <a:rPr lang="fr-FR" sz="1000" dirty="0" err="1"/>
                        <a:t>Current</a:t>
                      </a:r>
                      <a:endParaRPr lang="fr-FR" sz="1000" dirty="0">
                        <a:latin typeface="Calibri"/>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nSpc>
                          <a:spcPct val="115000"/>
                        </a:lnSpc>
                        <a:spcAft>
                          <a:spcPts val="0"/>
                        </a:spcAft>
                      </a:pPr>
                      <a:r>
                        <a:rPr lang="fr-FR" sz="1000" dirty="0" err="1"/>
                        <a:t>Previous</a:t>
                      </a:r>
                      <a:endParaRPr lang="fr-FR" sz="1000" dirty="0">
                        <a:latin typeface="Calibri"/>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nSpc>
                          <a:spcPct val="115000"/>
                        </a:lnSpc>
                        <a:spcAft>
                          <a:spcPts val="0"/>
                        </a:spcAft>
                      </a:pPr>
                      <a:r>
                        <a:rPr lang="en-GB" sz="1000" kern="1200" dirty="0"/>
                        <a:t>Evolution</a:t>
                      </a:r>
                      <a:endParaRPr lang="fr-FR" sz="1000" dirty="0">
                        <a:latin typeface="Calibri"/>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kern="1200" dirty="0"/>
                        <a:t>% </a:t>
                      </a:r>
                      <a:r>
                        <a:rPr lang="en-GB" sz="1000" kern="1200" dirty="0" err="1"/>
                        <a:t>Evol</a:t>
                      </a:r>
                      <a:r>
                        <a:rPr lang="en-GB" sz="1000" kern="1200" dirty="0"/>
                        <a:t>.</a:t>
                      </a:r>
                      <a:endParaRPr lang="fr-FR" sz="1000" dirty="0">
                        <a:latin typeface="Calibri"/>
                        <a:ea typeface="Calibri"/>
                        <a:cs typeface="Times New Roman"/>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217224">
                <a:tc>
                  <a:txBody>
                    <a:bodyPr/>
                    <a:lstStyle/>
                    <a:p>
                      <a:pPr>
                        <a:lnSpc>
                          <a:spcPct val="115000"/>
                        </a:lnSpc>
                        <a:spcAft>
                          <a:spcPts val="0"/>
                        </a:spcAft>
                      </a:pPr>
                      <a:r>
                        <a:rPr lang="en-GB" sz="1000" dirty="0"/>
                        <a:t>Rule 1</a:t>
                      </a:r>
                      <a:endParaRPr lang="fr-FR" sz="1100" dirty="0">
                        <a:solidFill>
                          <a:schemeClr val="accent3">
                            <a:lumMod val="50000"/>
                          </a:schemeClr>
                        </a:solidFill>
                        <a:latin typeface="Calibri"/>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09775">
                <a:tc>
                  <a:txBody>
                    <a:bodyPr/>
                    <a:lstStyle/>
                    <a:p>
                      <a:pPr marL="0" algn="l" defTabSz="914400" rtl="0" eaLnBrk="1" latinLnBrk="0" hangingPunct="1">
                        <a:lnSpc>
                          <a:spcPct val="115000"/>
                        </a:lnSpc>
                        <a:spcAft>
                          <a:spcPts val="0"/>
                        </a:spcAft>
                      </a:pPr>
                      <a:r>
                        <a:rPr lang="en-GB" sz="1000" kern="1200" dirty="0"/>
                        <a:t>Rule 2</a:t>
                      </a:r>
                      <a:endParaRPr lang="fr-FR" sz="10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209775">
                <a:tc>
                  <a:txBody>
                    <a:bodyPr/>
                    <a:lstStyle/>
                    <a:p>
                      <a:pPr marL="0" algn="l" defTabSz="914400" rtl="0" eaLnBrk="1" latinLnBrk="0" hangingPunct="1">
                        <a:lnSpc>
                          <a:spcPct val="115000"/>
                        </a:lnSpc>
                        <a:spcAft>
                          <a:spcPts val="0"/>
                        </a:spcAft>
                      </a:pPr>
                      <a:r>
                        <a:rPr lang="en-GB" sz="1000" kern="1200" dirty="0"/>
                        <a:t>Rule 3</a:t>
                      </a:r>
                      <a:endParaRPr lang="fr-FR" sz="10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209775">
                <a:tc>
                  <a:txBody>
                    <a:bodyPr/>
                    <a:lstStyle/>
                    <a:p>
                      <a:pPr marL="0" algn="l" defTabSz="914400" rtl="0" eaLnBrk="1" latinLnBrk="0" hangingPunct="1">
                        <a:lnSpc>
                          <a:spcPct val="115000"/>
                        </a:lnSpc>
                        <a:spcAft>
                          <a:spcPts val="0"/>
                        </a:spcAft>
                      </a:pPr>
                      <a:r>
                        <a:rPr lang="en-GB" sz="1000" kern="1200" dirty="0"/>
                        <a:t>Rule 4</a:t>
                      </a:r>
                      <a:endParaRPr lang="fr-FR" sz="10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209775">
                <a:tc>
                  <a:txBody>
                    <a:bodyPr/>
                    <a:lstStyle/>
                    <a:p>
                      <a:pPr marL="0" algn="l" defTabSz="914400" rtl="0" eaLnBrk="1" latinLnBrk="0" hangingPunct="1">
                        <a:lnSpc>
                          <a:spcPct val="115000"/>
                        </a:lnSpc>
                        <a:spcAft>
                          <a:spcPts val="0"/>
                        </a:spcAft>
                      </a:pPr>
                      <a:r>
                        <a:rPr lang="en-GB" sz="1000" kern="1200" dirty="0"/>
                        <a:t>Rule 5</a:t>
                      </a:r>
                      <a:endParaRPr lang="fr-FR" sz="10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209775">
                <a:tc>
                  <a:txBody>
                    <a:bodyPr/>
                    <a:lstStyle/>
                    <a:p>
                      <a:pPr marL="0" algn="l" defTabSz="914400" rtl="0" eaLnBrk="1" latinLnBrk="0" hangingPunct="1">
                        <a:lnSpc>
                          <a:spcPct val="115000"/>
                        </a:lnSpc>
                        <a:spcAft>
                          <a:spcPts val="0"/>
                        </a:spcAft>
                      </a:pPr>
                      <a:r>
                        <a:rPr lang="en-GB" sz="1000" kern="1200" dirty="0"/>
                        <a:t>Rule 6</a:t>
                      </a:r>
                      <a:endParaRPr lang="fr-FR" sz="10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209775">
                <a:tc>
                  <a:txBody>
                    <a:bodyPr/>
                    <a:lstStyle/>
                    <a:p>
                      <a:pPr marL="0" algn="l" defTabSz="914400" rtl="0" eaLnBrk="1" latinLnBrk="0" hangingPunct="1">
                        <a:lnSpc>
                          <a:spcPct val="115000"/>
                        </a:lnSpc>
                        <a:spcAft>
                          <a:spcPts val="0"/>
                        </a:spcAft>
                      </a:pPr>
                      <a:r>
                        <a:rPr lang="en-GB" sz="1000" kern="1200" dirty="0"/>
                        <a:t>Rule 7</a:t>
                      </a:r>
                      <a:endParaRPr lang="fr-FR" sz="10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209775">
                <a:tc>
                  <a:txBody>
                    <a:bodyPr/>
                    <a:lstStyle/>
                    <a:p>
                      <a:pPr marL="0" algn="l" defTabSz="914400" rtl="0" eaLnBrk="1" latinLnBrk="0" hangingPunct="1">
                        <a:lnSpc>
                          <a:spcPct val="115000"/>
                        </a:lnSpc>
                        <a:spcAft>
                          <a:spcPts val="0"/>
                        </a:spcAft>
                      </a:pPr>
                      <a:r>
                        <a:rPr lang="fr-FR" sz="1000" kern="1200" dirty="0"/>
                        <a:t>Rule 8</a:t>
                      </a:r>
                      <a:endParaRPr lang="fr-FR" sz="10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8"/>
                  </a:ext>
                </a:extLst>
              </a:tr>
            </a:tbl>
          </a:graphicData>
        </a:graphic>
      </p:graphicFrame>
      <p:graphicFrame>
        <p:nvGraphicFramePr>
          <p:cNvPr id="19" name="Table 18" descr="TABLE;VIOLATION_STATISTICS_EVOLUTION"/>
          <p:cNvGraphicFramePr>
            <a:graphicFrameLocks noGrp="1"/>
          </p:cNvGraphicFramePr>
          <p:nvPr>
            <p:extLst>
              <p:ext uri="{D42A27DB-BD31-4B8C-83A1-F6EECF244321}">
                <p14:modId xmlns:p14="http://schemas.microsoft.com/office/powerpoint/2010/main" val="1745107219"/>
              </p:ext>
            </p:extLst>
          </p:nvPr>
        </p:nvGraphicFramePr>
        <p:xfrm>
          <a:off x="3538232" y="1605920"/>
          <a:ext cx="4418144" cy="1463040"/>
        </p:xfrm>
        <a:graphic>
          <a:graphicData uri="http://schemas.openxmlformats.org/drawingml/2006/table">
            <a:tbl>
              <a:tblPr firstRow="1" bandRow="1">
                <a:effectLst>
                  <a:outerShdw blurRad="50800" dist="38100" dir="5400000" algn="t" rotWithShape="0">
                    <a:prstClr val="black">
                      <a:alpha val="40000"/>
                    </a:prstClr>
                  </a:outerShdw>
                </a:effectLst>
                <a:tableStyleId>{B301B821-A1FF-4177-AEE7-76D212191A09}</a:tableStyleId>
              </a:tblPr>
              <a:tblGrid>
                <a:gridCol w="1393808">
                  <a:extLst>
                    <a:ext uri="{9D8B030D-6E8A-4147-A177-3AD203B41FA5}">
                      <a16:colId xmlns:a16="http://schemas.microsoft.com/office/drawing/2014/main" val="20000"/>
                    </a:ext>
                  </a:extLst>
                </a:gridCol>
                <a:gridCol w="1008112">
                  <a:extLst>
                    <a:ext uri="{9D8B030D-6E8A-4147-A177-3AD203B41FA5}">
                      <a16:colId xmlns:a16="http://schemas.microsoft.com/office/drawing/2014/main" val="20001"/>
                    </a:ext>
                  </a:extLst>
                </a:gridCol>
                <a:gridCol w="1008112">
                  <a:extLst>
                    <a:ext uri="{9D8B030D-6E8A-4147-A177-3AD203B41FA5}">
                      <a16:colId xmlns:a16="http://schemas.microsoft.com/office/drawing/2014/main" val="20002"/>
                    </a:ext>
                  </a:extLst>
                </a:gridCol>
                <a:gridCol w="1008112">
                  <a:extLst>
                    <a:ext uri="{9D8B030D-6E8A-4147-A177-3AD203B41FA5}">
                      <a16:colId xmlns:a16="http://schemas.microsoft.com/office/drawing/2014/main" val="20003"/>
                    </a:ext>
                  </a:extLst>
                </a:gridCol>
              </a:tblGrid>
              <a:tr h="216024">
                <a:tc>
                  <a:txBody>
                    <a:bodyPr/>
                    <a:lstStyle/>
                    <a:p>
                      <a:pPr algn="l">
                        <a:lnSpc>
                          <a:spcPct val="115000"/>
                        </a:lnSpc>
                        <a:spcAft>
                          <a:spcPts val="0"/>
                        </a:spcAft>
                      </a:pPr>
                      <a:r>
                        <a:rPr lang="fr-FR" sz="1000" dirty="0"/>
                        <a:t>Name</a:t>
                      </a:r>
                      <a:endParaRPr lang="fr-FR" sz="1000" dirty="0">
                        <a:latin typeface="+mn-lt"/>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dirty="0" err="1"/>
                        <a:t>Current</a:t>
                      </a:r>
                      <a:endParaRPr lang="fr-FR" sz="1000" dirty="0">
                        <a:latin typeface="+mn-lt"/>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r>
                        <a:rPr lang="fr-FR" sz="1000" dirty="0" err="1"/>
                        <a:t>Previous</a:t>
                      </a:r>
                      <a:endParaRPr lang="fr-FR" sz="1000" dirty="0">
                        <a:latin typeface="+mn-lt"/>
                      </a:endParaRPr>
                    </a:p>
                  </a:txBody>
                  <a:tcPr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r>
                        <a:rPr lang="fr-FR" sz="1000" dirty="0"/>
                        <a:t>% Evolution</a:t>
                      </a:r>
                      <a:endParaRPr lang="fr-FR" sz="1000" dirty="0">
                        <a:latin typeface="+mn-lt"/>
                      </a:endParaRPr>
                    </a:p>
                  </a:txBody>
                  <a:tcPr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216024">
                <a:tc>
                  <a:txBody>
                    <a:bodyPr/>
                    <a:lstStyle/>
                    <a:p>
                      <a:pPr algn="l">
                        <a:lnSpc>
                          <a:spcPct val="115000"/>
                        </a:lnSpc>
                        <a:spcAft>
                          <a:spcPts val="0"/>
                        </a:spcAft>
                      </a:pPr>
                      <a:r>
                        <a:rPr lang="en-GB" sz="1000" dirty="0"/>
                        <a:t>Critical Violations</a:t>
                      </a:r>
                      <a:endParaRPr lang="fr-FR" sz="1000" dirty="0">
                        <a:solidFill>
                          <a:schemeClr val="accent3">
                            <a:lumMod val="50000"/>
                          </a:schemeClr>
                        </a:solidFill>
                        <a:latin typeface="+mn-lt"/>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a:t>0</a:t>
                      </a:r>
                      <a:endParaRPr lang="fr-FR" sz="1000" dirty="0">
                        <a:solidFill>
                          <a:schemeClr val="accent3">
                            <a:lumMod val="50000"/>
                          </a:schemeClr>
                        </a:solidFill>
                        <a:latin typeface="+mn-lt"/>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r>
                        <a:rPr lang="fr-FR" sz="1000" dirty="0"/>
                        <a:t>0</a:t>
                      </a:r>
                      <a:endParaRPr lang="fr-FR" sz="1000" dirty="0">
                        <a:latin typeface="+mn-lt"/>
                      </a:endParaRPr>
                    </a:p>
                  </a:txBody>
                  <a:tcPr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r>
                        <a:rPr lang="fr-FR" sz="1000" dirty="0"/>
                        <a:t>0</a:t>
                      </a:r>
                      <a:endParaRPr lang="fr-FR" sz="1000" dirty="0">
                        <a:latin typeface="+mn-lt"/>
                      </a:endParaRPr>
                    </a:p>
                  </a:txBody>
                  <a:tcPr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16024">
                <a:tc>
                  <a:txBody>
                    <a:bodyPr/>
                    <a:lstStyle/>
                    <a:p>
                      <a:pPr algn="l">
                        <a:lnSpc>
                          <a:spcPct val="115000"/>
                        </a:lnSpc>
                        <a:spcAft>
                          <a:spcPts val="0"/>
                        </a:spcAft>
                      </a:pPr>
                      <a:r>
                        <a:rPr lang="en-GB" sz="1000" dirty="0"/>
                        <a:t>     per File</a:t>
                      </a:r>
                      <a:endParaRPr lang="fr-FR" sz="1000" dirty="0">
                        <a:solidFill>
                          <a:schemeClr val="accent3">
                            <a:lumMod val="50000"/>
                          </a:schemeClr>
                        </a:solidFill>
                        <a:latin typeface="+mn-lt"/>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a:t>0</a:t>
                      </a:r>
                      <a:endParaRPr lang="fr-FR" sz="1000" dirty="0">
                        <a:solidFill>
                          <a:schemeClr val="accent3">
                            <a:lumMod val="50000"/>
                          </a:schemeClr>
                        </a:solidFill>
                        <a:latin typeface="+mn-lt"/>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r>
                        <a:rPr lang="fr-FR" sz="1000" dirty="0"/>
                        <a:t>0</a:t>
                      </a:r>
                      <a:endParaRPr lang="fr-FR" sz="1000" dirty="0">
                        <a:latin typeface="+mn-lt"/>
                      </a:endParaRPr>
                    </a:p>
                  </a:txBody>
                  <a:tcPr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r>
                        <a:rPr lang="fr-FR" sz="1000" dirty="0"/>
                        <a:t>0</a:t>
                      </a:r>
                      <a:endParaRPr lang="fr-FR" sz="1000" dirty="0">
                        <a:latin typeface="+mn-lt"/>
                      </a:endParaRPr>
                    </a:p>
                  </a:txBody>
                  <a:tcPr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216024">
                <a:tc>
                  <a:txBody>
                    <a:bodyPr/>
                    <a:lstStyle/>
                    <a:p>
                      <a:pPr algn="l">
                        <a:lnSpc>
                          <a:spcPct val="115000"/>
                        </a:lnSpc>
                        <a:spcAft>
                          <a:spcPts val="0"/>
                        </a:spcAft>
                      </a:pPr>
                      <a:r>
                        <a:rPr lang="en-GB" sz="1000" dirty="0"/>
                        <a:t>     per kLOCs</a:t>
                      </a:r>
                      <a:endParaRPr lang="fr-FR" sz="1000" dirty="0">
                        <a:solidFill>
                          <a:schemeClr val="accent3">
                            <a:lumMod val="50000"/>
                          </a:schemeClr>
                        </a:solidFill>
                        <a:latin typeface="+mn-lt"/>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a:t>0</a:t>
                      </a:r>
                      <a:endParaRPr lang="fr-FR" sz="1000" dirty="0">
                        <a:solidFill>
                          <a:schemeClr val="accent3">
                            <a:lumMod val="50000"/>
                          </a:schemeClr>
                        </a:solidFill>
                        <a:latin typeface="+mn-lt"/>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r>
                        <a:rPr lang="fr-FR" sz="1000" dirty="0"/>
                        <a:t>0</a:t>
                      </a:r>
                      <a:endParaRPr lang="fr-FR" sz="1000" dirty="0">
                        <a:latin typeface="+mn-lt"/>
                      </a:endParaRPr>
                    </a:p>
                  </a:txBody>
                  <a:tcPr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r>
                        <a:rPr lang="fr-FR" sz="1000" dirty="0"/>
                        <a:t>0</a:t>
                      </a:r>
                      <a:endParaRPr lang="fr-FR" sz="1000" dirty="0">
                        <a:latin typeface="+mn-lt"/>
                      </a:endParaRPr>
                    </a:p>
                  </a:txBody>
                  <a:tcPr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216024">
                <a:tc>
                  <a:txBody>
                    <a:bodyPr/>
                    <a:lstStyle/>
                    <a:p>
                      <a:pPr marL="0" algn="l" defTabSz="914400" rtl="0" eaLnBrk="1" latinLnBrk="0" hangingPunct="1">
                        <a:lnSpc>
                          <a:spcPct val="115000"/>
                        </a:lnSpc>
                        <a:spcAft>
                          <a:spcPts val="0"/>
                        </a:spcAft>
                      </a:pPr>
                      <a:r>
                        <a:rPr lang="fr-FR" sz="1000" kern="1200" dirty="0"/>
                        <a:t>Complex Objects</a:t>
                      </a:r>
                      <a:endParaRPr lang="fr-FR" sz="10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r>
                        <a:rPr lang="fr-FR" sz="1000" dirty="0"/>
                        <a:t>0</a:t>
                      </a:r>
                      <a:endParaRPr lang="fr-FR" sz="1000" dirty="0">
                        <a:latin typeface="+mn-lt"/>
                      </a:endParaRPr>
                    </a:p>
                  </a:txBody>
                  <a:tcPr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r>
                        <a:rPr lang="fr-FR" sz="1000" dirty="0"/>
                        <a:t>0</a:t>
                      </a:r>
                      <a:endParaRPr lang="fr-FR" sz="1000" dirty="0">
                        <a:latin typeface="+mn-lt"/>
                      </a:endParaRPr>
                    </a:p>
                  </a:txBody>
                  <a:tcPr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216024">
                <a:tc>
                  <a:txBody>
                    <a:bodyPr/>
                    <a:lstStyle/>
                    <a:p>
                      <a:pPr marL="0" algn="l" defTabSz="914400" rtl="0" eaLnBrk="1" latinLnBrk="0" hangingPunct="1">
                        <a:lnSpc>
                          <a:spcPct val="115000"/>
                        </a:lnSpc>
                        <a:spcAft>
                          <a:spcPts val="0"/>
                        </a:spcAft>
                      </a:pPr>
                      <a:r>
                        <a:rPr lang="fr-FR" sz="1000" kern="1200" dirty="0"/>
                        <a:t>     with Violations</a:t>
                      </a:r>
                      <a:endParaRPr lang="fr-FR" sz="10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r>
                        <a:rPr lang="fr-FR" sz="1000" dirty="0"/>
                        <a:t>0</a:t>
                      </a:r>
                      <a:endParaRPr lang="fr-FR" sz="1000" dirty="0">
                        <a:latin typeface="+mn-lt"/>
                      </a:endParaRPr>
                    </a:p>
                  </a:txBody>
                  <a:tcPr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r>
                        <a:rPr lang="fr-FR" sz="1000" dirty="0"/>
                        <a:t>0</a:t>
                      </a:r>
                      <a:endParaRPr lang="fr-FR" sz="1000" dirty="0">
                        <a:latin typeface="+mn-lt"/>
                      </a:endParaRPr>
                    </a:p>
                  </a:txBody>
                  <a:tcPr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bl>
          </a:graphicData>
        </a:graphic>
      </p:graphicFrame>
      <p:sp>
        <p:nvSpPr>
          <p:cNvPr id="2" name="Title 1"/>
          <p:cNvSpPr>
            <a:spLocks noGrp="1"/>
          </p:cNvSpPr>
          <p:nvPr>
            <p:ph type="title"/>
          </p:nvPr>
        </p:nvSpPr>
        <p:spPr/>
        <p:txBody>
          <a:bodyPr/>
          <a:lstStyle/>
          <a:p>
            <a:r>
              <a:rPr lang="fr-FR" dirty="0"/>
              <a:t>PowerPoint </a:t>
            </a:r>
            <a:r>
              <a:rPr lang="fr-FR" dirty="0" err="1"/>
              <a:t>Templates</a:t>
            </a:r>
            <a:r>
              <a:rPr lang="fr-FR" dirty="0"/>
              <a:t> – Tables – [7]</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[8]</a:t>
            </a:r>
          </a:p>
        </p:txBody>
      </p:sp>
      <p:sp>
        <p:nvSpPr>
          <p:cNvPr id="12" name="Rounded Rectangle 11"/>
          <p:cNvSpPr/>
          <p:nvPr/>
        </p:nvSpPr>
        <p:spPr>
          <a:xfrm>
            <a:off x="493182" y="1340768"/>
            <a:ext cx="8157600" cy="3888432"/>
          </a:xfrm>
          <a:prstGeom prst="roundRect">
            <a:avLst>
              <a:gd name="adj" fmla="val 1246"/>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07411" y="1340768"/>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Top Non Critical Violations</a:t>
            </a:r>
          </a:p>
        </p:txBody>
      </p:sp>
      <p:sp>
        <p:nvSpPr>
          <p:cNvPr id="14" name="TextBox 13"/>
          <p:cNvSpPr txBox="1"/>
          <p:nvPr/>
        </p:nvSpPr>
        <p:spPr>
          <a:xfrm>
            <a:off x="2129047" y="1725316"/>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TOP_NON_CRITICAL_VIOLATIONS</a:t>
            </a:r>
          </a:p>
        </p:txBody>
      </p:sp>
      <p:sp>
        <p:nvSpPr>
          <p:cNvPr id="15" name="TextBox 14"/>
          <p:cNvSpPr txBox="1"/>
          <p:nvPr/>
        </p:nvSpPr>
        <p:spPr>
          <a:xfrm>
            <a:off x="657839" y="172531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40922" y="2083157"/>
            <a:ext cx="6630534" cy="58477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b="1" dirty="0"/>
              <a:t>COUNT=N</a:t>
            </a:r>
            <a:r>
              <a:rPr lang="fr-FR" dirty="0"/>
              <a:t> (by default COUNT=10)</a:t>
            </a:r>
          </a:p>
          <a:p>
            <a:r>
              <a:rPr lang="fr-FR"/>
              <a:t>where </a:t>
            </a:r>
            <a:r>
              <a:rPr lang="fr-FR" dirty="0"/>
              <a:t>N indicates the number of top N</a:t>
            </a:r>
          </a:p>
        </p:txBody>
      </p:sp>
      <p:sp>
        <p:nvSpPr>
          <p:cNvPr id="17" name="TextBox 16"/>
          <p:cNvSpPr txBox="1"/>
          <p:nvPr/>
        </p:nvSpPr>
        <p:spPr>
          <a:xfrm>
            <a:off x="1077376" y="204528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TOP_NON_CRITICAL_VIOLATIONS;BC-ID=60017,COUNT=10"/>
          <p:cNvGraphicFramePr>
            <a:graphicFrameLocks noGrp="1"/>
          </p:cNvGraphicFramePr>
          <p:nvPr>
            <p:extLst>
              <p:ext uri="{D42A27DB-BD31-4B8C-83A1-F6EECF244321}">
                <p14:modId xmlns:p14="http://schemas.microsoft.com/office/powerpoint/2010/main" val="2518769777"/>
              </p:ext>
            </p:extLst>
          </p:nvPr>
        </p:nvGraphicFramePr>
        <p:xfrm>
          <a:off x="972000" y="2852936"/>
          <a:ext cx="7200000" cy="1927860"/>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6120280">
                  <a:extLst>
                    <a:ext uri="{9D8B030D-6E8A-4147-A177-3AD203B41FA5}">
                      <a16:colId xmlns:a16="http://schemas.microsoft.com/office/drawing/2014/main" val="20000"/>
                    </a:ext>
                  </a:extLst>
                </a:gridCol>
                <a:gridCol w="1079720">
                  <a:extLst>
                    <a:ext uri="{9D8B030D-6E8A-4147-A177-3AD203B41FA5}">
                      <a16:colId xmlns:a16="http://schemas.microsoft.com/office/drawing/2014/main" val="20001"/>
                    </a:ext>
                  </a:extLst>
                </a:gridCol>
              </a:tblGrid>
              <a:tr h="144446">
                <a:tc>
                  <a:txBody>
                    <a:bodyPr/>
                    <a:lstStyle/>
                    <a:p>
                      <a:pPr>
                        <a:lnSpc>
                          <a:spcPct val="115000"/>
                        </a:lnSpc>
                        <a:spcAft>
                          <a:spcPts val="0"/>
                        </a:spcAft>
                      </a:pPr>
                      <a:r>
                        <a:rPr lang="fr-FR" sz="1000" dirty="0"/>
                        <a:t>Rules</a:t>
                      </a: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a:t>Count</a:t>
                      </a:r>
                      <a:endParaRPr lang="fr-FR" sz="1100" dirty="0">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131305">
                <a:tc>
                  <a:txBody>
                    <a:bodyPr/>
                    <a:lstStyle/>
                    <a:p>
                      <a:pPr>
                        <a:lnSpc>
                          <a:spcPct val="115000"/>
                        </a:lnSpc>
                        <a:spcAft>
                          <a:spcPts val="0"/>
                        </a:spcAft>
                      </a:pPr>
                      <a:r>
                        <a:rPr lang="en-GB" sz="1000" dirty="0"/>
                        <a:t>Rule 1</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31305">
                <a:tc>
                  <a:txBody>
                    <a:bodyPr/>
                    <a:lstStyle/>
                    <a:p>
                      <a:pPr marL="0" algn="l" defTabSz="914400" rtl="0" eaLnBrk="1" latinLnBrk="0" hangingPunct="1">
                        <a:lnSpc>
                          <a:spcPct val="115000"/>
                        </a:lnSpc>
                        <a:spcAft>
                          <a:spcPts val="0"/>
                        </a:spcAft>
                      </a:pPr>
                      <a:r>
                        <a:rPr lang="en-GB" sz="1000" kern="1200" dirty="0"/>
                        <a:t>Rule 2</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31305">
                <a:tc>
                  <a:txBody>
                    <a:bodyPr/>
                    <a:lstStyle/>
                    <a:p>
                      <a:pPr marL="0" algn="l" defTabSz="914400" rtl="0" eaLnBrk="1" latinLnBrk="0" hangingPunct="1">
                        <a:lnSpc>
                          <a:spcPct val="115000"/>
                        </a:lnSpc>
                        <a:spcAft>
                          <a:spcPts val="0"/>
                        </a:spcAft>
                      </a:pPr>
                      <a:r>
                        <a:rPr lang="en-GB" sz="1000" kern="1200" dirty="0"/>
                        <a:t>Rule 3</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153442">
                <a:tc>
                  <a:txBody>
                    <a:bodyPr/>
                    <a:lstStyle/>
                    <a:p>
                      <a:pPr marL="0" algn="l" defTabSz="914400" rtl="0" eaLnBrk="1" latinLnBrk="0" hangingPunct="1">
                        <a:lnSpc>
                          <a:spcPct val="115000"/>
                        </a:lnSpc>
                        <a:spcAft>
                          <a:spcPts val="0"/>
                        </a:spcAft>
                      </a:pPr>
                      <a:r>
                        <a:rPr lang="en-GB" sz="1000" kern="1200" dirty="0"/>
                        <a:t>Rule 4</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153442">
                <a:tc>
                  <a:txBody>
                    <a:bodyPr/>
                    <a:lstStyle/>
                    <a:p>
                      <a:pPr marL="0" algn="l" defTabSz="914400" rtl="0" eaLnBrk="1" latinLnBrk="0" hangingPunct="1">
                        <a:lnSpc>
                          <a:spcPct val="115000"/>
                        </a:lnSpc>
                        <a:spcAft>
                          <a:spcPts val="0"/>
                        </a:spcAft>
                      </a:pPr>
                      <a:r>
                        <a:rPr lang="en-GB" sz="1000" kern="1200" dirty="0"/>
                        <a:t>Rule 5</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153442">
                <a:tc>
                  <a:txBody>
                    <a:bodyPr/>
                    <a:lstStyle/>
                    <a:p>
                      <a:pPr marL="0" algn="l" defTabSz="914400" rtl="0" eaLnBrk="1" latinLnBrk="0" hangingPunct="1">
                        <a:lnSpc>
                          <a:spcPct val="115000"/>
                        </a:lnSpc>
                        <a:spcAft>
                          <a:spcPts val="0"/>
                        </a:spcAft>
                      </a:pPr>
                      <a:r>
                        <a:rPr lang="en-GB" sz="1000" kern="1200" dirty="0"/>
                        <a:t>Rule 6</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153442">
                <a:tc>
                  <a:txBody>
                    <a:bodyPr/>
                    <a:lstStyle/>
                    <a:p>
                      <a:pPr marL="0" algn="l" defTabSz="914400" rtl="0" eaLnBrk="1" latinLnBrk="0" hangingPunct="1">
                        <a:lnSpc>
                          <a:spcPct val="115000"/>
                        </a:lnSpc>
                        <a:spcAft>
                          <a:spcPts val="0"/>
                        </a:spcAft>
                      </a:pPr>
                      <a:r>
                        <a:rPr lang="en-GB" sz="1000" kern="1200" dirty="0"/>
                        <a:t>Rule 7</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153442">
                <a:tc>
                  <a:txBody>
                    <a:bodyPr/>
                    <a:lstStyle/>
                    <a:p>
                      <a:pPr marL="0" algn="l" defTabSz="914400" rtl="0" eaLnBrk="1" latinLnBrk="0" hangingPunct="1">
                        <a:lnSpc>
                          <a:spcPct val="115000"/>
                        </a:lnSpc>
                        <a:spcAft>
                          <a:spcPts val="0"/>
                        </a:spcAft>
                      </a:pPr>
                      <a:r>
                        <a:rPr lang="fr-FR" sz="1000" kern="1200" dirty="0"/>
                        <a:t>Rule 8</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8"/>
                  </a:ext>
                </a:extLst>
              </a:tr>
              <a:tr h="153442">
                <a:tc>
                  <a:txBody>
                    <a:bodyPr/>
                    <a:lstStyle/>
                    <a:p>
                      <a:pPr marL="0" algn="l" defTabSz="914400" rtl="0" eaLnBrk="1" latinLnBrk="0" hangingPunct="1">
                        <a:lnSpc>
                          <a:spcPct val="115000"/>
                        </a:lnSpc>
                        <a:spcAft>
                          <a:spcPts val="0"/>
                        </a:spcAft>
                      </a:pPr>
                      <a:r>
                        <a:rPr lang="fr-FR" sz="1000" kern="1200" dirty="0"/>
                        <a:t>Rule 9</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9"/>
                  </a:ext>
                </a:extLst>
              </a:tr>
              <a:tr h="153442">
                <a:tc>
                  <a:txBody>
                    <a:bodyPr/>
                    <a:lstStyle/>
                    <a:p>
                      <a:pPr marL="0" algn="l" defTabSz="914400" rtl="0" eaLnBrk="1" latinLnBrk="0" hangingPunct="1">
                        <a:lnSpc>
                          <a:spcPct val="115000"/>
                        </a:lnSpc>
                        <a:spcAft>
                          <a:spcPts val="0"/>
                        </a:spcAft>
                      </a:pPr>
                      <a:r>
                        <a:rPr lang="fr-FR" sz="1000" kern="1200" dirty="0"/>
                        <a:t>Rule 10</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0"/>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r-FR" dirty="0"/>
              <a:t>Powerpoint Templates</a:t>
            </a:r>
          </a:p>
        </p:txBody>
      </p:sp>
      <p:pic>
        <p:nvPicPr>
          <p:cNvPr id="2050" name="Picture 2"/>
          <p:cNvPicPr>
            <a:picLocks noChangeAspect="1" noChangeArrowheads="1"/>
          </p:cNvPicPr>
          <p:nvPr/>
        </p:nvPicPr>
        <p:blipFill>
          <a:blip r:embed="rId2" cstate="print"/>
          <a:srcRect/>
          <a:stretch>
            <a:fillRect/>
          </a:stretch>
        </p:blipFill>
        <p:spPr bwMode="auto">
          <a:xfrm>
            <a:off x="1658042" y="1556793"/>
            <a:ext cx="5827916" cy="4752527"/>
          </a:xfrm>
          <a:prstGeom prst="rect">
            <a:avLst/>
          </a:prstGeom>
          <a:noFill/>
          <a:ln w="9525">
            <a:noFill/>
            <a:miter lim="800000"/>
            <a:headEnd/>
            <a:tailEnd/>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[9]</a:t>
            </a:r>
          </a:p>
        </p:txBody>
      </p:sp>
      <p:sp>
        <p:nvSpPr>
          <p:cNvPr id="12" name="Rounded Rectangle 11"/>
          <p:cNvSpPr/>
          <p:nvPr/>
        </p:nvSpPr>
        <p:spPr>
          <a:xfrm>
            <a:off x="493181" y="1340768"/>
            <a:ext cx="8267157" cy="4320480"/>
          </a:xfrm>
          <a:prstGeom prst="roundRect">
            <a:avLst>
              <a:gd name="adj" fmla="val 266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95536" y="1340768"/>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Top Non Critical Violations</a:t>
            </a:r>
          </a:p>
        </p:txBody>
      </p:sp>
      <p:sp>
        <p:nvSpPr>
          <p:cNvPr id="14" name="TextBox 13"/>
          <p:cNvSpPr txBox="1"/>
          <p:nvPr/>
        </p:nvSpPr>
        <p:spPr>
          <a:xfrm>
            <a:off x="2117930" y="1700808"/>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TOP_NON_CRITICAL_VIOLATIONS_EVOLUTION</a:t>
            </a:r>
          </a:p>
        </p:txBody>
      </p:sp>
      <p:sp>
        <p:nvSpPr>
          <p:cNvPr id="15" name="TextBox 14"/>
          <p:cNvSpPr txBox="1"/>
          <p:nvPr/>
        </p:nvSpPr>
        <p:spPr>
          <a:xfrm>
            <a:off x="646722" y="1700808"/>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29805" y="2061479"/>
            <a:ext cx="6630534" cy="58477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b="1" dirty="0"/>
              <a:t>COUNT=N</a:t>
            </a:r>
            <a:r>
              <a:rPr lang="fr-FR" dirty="0"/>
              <a:t> (by default COUNT=10)</a:t>
            </a:r>
          </a:p>
          <a:p>
            <a:r>
              <a:rPr lang="fr-FR"/>
              <a:t>where </a:t>
            </a:r>
            <a:r>
              <a:rPr lang="fr-FR" dirty="0"/>
              <a:t>N indicates the number of top N</a:t>
            </a:r>
          </a:p>
        </p:txBody>
      </p:sp>
      <p:sp>
        <p:nvSpPr>
          <p:cNvPr id="17" name="TextBox 16"/>
          <p:cNvSpPr txBox="1"/>
          <p:nvPr/>
        </p:nvSpPr>
        <p:spPr>
          <a:xfrm>
            <a:off x="1066259" y="2020778"/>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TOP_NON_CRITICAL_VIOLATIONS_EVOLUTION;BC-ID=60017,COUNT=10"/>
          <p:cNvGraphicFramePr>
            <a:graphicFrameLocks noGrp="1"/>
          </p:cNvGraphicFramePr>
          <p:nvPr>
            <p:extLst>
              <p:ext uri="{D42A27DB-BD31-4B8C-83A1-F6EECF244321}">
                <p14:modId xmlns:p14="http://schemas.microsoft.com/office/powerpoint/2010/main" val="1075426762"/>
              </p:ext>
            </p:extLst>
          </p:nvPr>
        </p:nvGraphicFramePr>
        <p:xfrm>
          <a:off x="611560" y="2780928"/>
          <a:ext cx="7920880" cy="194538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4032448">
                  <a:extLst>
                    <a:ext uri="{9D8B030D-6E8A-4147-A177-3AD203B41FA5}">
                      <a16:colId xmlns:a16="http://schemas.microsoft.com/office/drawing/2014/main" val="20000"/>
                    </a:ext>
                  </a:extLst>
                </a:gridCol>
                <a:gridCol w="972108">
                  <a:extLst>
                    <a:ext uri="{9D8B030D-6E8A-4147-A177-3AD203B41FA5}">
                      <a16:colId xmlns:a16="http://schemas.microsoft.com/office/drawing/2014/main" val="20001"/>
                    </a:ext>
                  </a:extLst>
                </a:gridCol>
                <a:gridCol w="972108">
                  <a:extLst>
                    <a:ext uri="{9D8B030D-6E8A-4147-A177-3AD203B41FA5}">
                      <a16:colId xmlns:a16="http://schemas.microsoft.com/office/drawing/2014/main" val="20002"/>
                    </a:ext>
                  </a:extLst>
                </a:gridCol>
                <a:gridCol w="972108">
                  <a:extLst>
                    <a:ext uri="{9D8B030D-6E8A-4147-A177-3AD203B41FA5}">
                      <a16:colId xmlns:a16="http://schemas.microsoft.com/office/drawing/2014/main" val="20003"/>
                    </a:ext>
                  </a:extLst>
                </a:gridCol>
                <a:gridCol w="972108">
                  <a:extLst>
                    <a:ext uri="{9D8B030D-6E8A-4147-A177-3AD203B41FA5}">
                      <a16:colId xmlns:a16="http://schemas.microsoft.com/office/drawing/2014/main" val="20004"/>
                    </a:ext>
                  </a:extLst>
                </a:gridCol>
              </a:tblGrid>
              <a:tr h="144446">
                <a:tc>
                  <a:txBody>
                    <a:bodyPr/>
                    <a:lstStyle/>
                    <a:p>
                      <a:pPr>
                        <a:lnSpc>
                          <a:spcPct val="115000"/>
                        </a:lnSpc>
                        <a:spcAft>
                          <a:spcPts val="0"/>
                        </a:spcAft>
                      </a:pPr>
                      <a:r>
                        <a:rPr lang="fr-FR" sz="1100" dirty="0"/>
                        <a:t>Rules</a:t>
                      </a: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a:t>Actual</a:t>
                      </a:r>
                      <a:endParaRPr lang="fr-FR" sz="1100" dirty="0">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err="1"/>
                        <a:t>Previous</a:t>
                      </a:r>
                      <a:endParaRPr lang="fr-FR" sz="1100" dirty="0">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a:t>Evolution</a:t>
                      </a:r>
                      <a:endParaRPr lang="fr-FR" sz="1100" dirty="0">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a:t>% Evolution</a:t>
                      </a:r>
                      <a:endParaRPr lang="fr-FR" sz="1100" dirty="0">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131305">
                <a:tc>
                  <a:txBody>
                    <a:bodyPr/>
                    <a:lstStyle/>
                    <a:p>
                      <a:pPr>
                        <a:lnSpc>
                          <a:spcPct val="115000"/>
                        </a:lnSpc>
                        <a:spcAft>
                          <a:spcPts val="0"/>
                        </a:spcAft>
                      </a:pPr>
                      <a:r>
                        <a:rPr lang="en-GB" sz="1000" dirty="0"/>
                        <a:t>Rule 1</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a:t>0 %</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31305">
                <a:tc>
                  <a:txBody>
                    <a:bodyPr/>
                    <a:lstStyle/>
                    <a:p>
                      <a:pPr marL="0" algn="l" defTabSz="914400" rtl="0" eaLnBrk="1" latinLnBrk="0" hangingPunct="1">
                        <a:lnSpc>
                          <a:spcPct val="115000"/>
                        </a:lnSpc>
                        <a:spcAft>
                          <a:spcPts val="0"/>
                        </a:spcAft>
                      </a:pPr>
                      <a:r>
                        <a:rPr lang="en-GB" sz="1000" kern="1200" dirty="0"/>
                        <a:t>Rule 2</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kern="1200" dirty="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31305">
                <a:tc>
                  <a:txBody>
                    <a:bodyPr/>
                    <a:lstStyle/>
                    <a:p>
                      <a:pPr marL="0" algn="l" defTabSz="914400" rtl="0" eaLnBrk="1" latinLnBrk="0" hangingPunct="1">
                        <a:lnSpc>
                          <a:spcPct val="115000"/>
                        </a:lnSpc>
                        <a:spcAft>
                          <a:spcPts val="0"/>
                        </a:spcAft>
                      </a:pPr>
                      <a:r>
                        <a:rPr lang="en-GB" sz="1000" kern="1200" dirty="0"/>
                        <a:t>Rule 3</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153442">
                <a:tc>
                  <a:txBody>
                    <a:bodyPr/>
                    <a:lstStyle/>
                    <a:p>
                      <a:pPr marL="0" algn="l" defTabSz="914400" rtl="0" eaLnBrk="1" latinLnBrk="0" hangingPunct="1">
                        <a:lnSpc>
                          <a:spcPct val="115000"/>
                        </a:lnSpc>
                        <a:spcAft>
                          <a:spcPts val="0"/>
                        </a:spcAft>
                      </a:pPr>
                      <a:r>
                        <a:rPr lang="en-GB" sz="1000" kern="1200" dirty="0"/>
                        <a:t>Rule 4</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153442">
                <a:tc>
                  <a:txBody>
                    <a:bodyPr/>
                    <a:lstStyle/>
                    <a:p>
                      <a:pPr marL="0" algn="l" defTabSz="914400" rtl="0" eaLnBrk="1" latinLnBrk="0" hangingPunct="1">
                        <a:lnSpc>
                          <a:spcPct val="115000"/>
                        </a:lnSpc>
                        <a:spcAft>
                          <a:spcPts val="0"/>
                        </a:spcAft>
                      </a:pPr>
                      <a:r>
                        <a:rPr lang="en-GB" sz="1000" kern="1200" dirty="0"/>
                        <a:t>Rule 5</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153442">
                <a:tc>
                  <a:txBody>
                    <a:bodyPr/>
                    <a:lstStyle/>
                    <a:p>
                      <a:pPr marL="0" algn="l" defTabSz="914400" rtl="0" eaLnBrk="1" latinLnBrk="0" hangingPunct="1">
                        <a:lnSpc>
                          <a:spcPct val="115000"/>
                        </a:lnSpc>
                        <a:spcAft>
                          <a:spcPts val="0"/>
                        </a:spcAft>
                      </a:pPr>
                      <a:r>
                        <a:rPr lang="en-GB" sz="1000" kern="1200" dirty="0"/>
                        <a:t>Rule 6</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153442">
                <a:tc>
                  <a:txBody>
                    <a:bodyPr/>
                    <a:lstStyle/>
                    <a:p>
                      <a:pPr marL="0" algn="l" defTabSz="914400" rtl="0" eaLnBrk="1" latinLnBrk="0" hangingPunct="1">
                        <a:lnSpc>
                          <a:spcPct val="115000"/>
                        </a:lnSpc>
                        <a:spcAft>
                          <a:spcPts val="0"/>
                        </a:spcAft>
                      </a:pPr>
                      <a:r>
                        <a:rPr lang="en-GB" sz="1000" kern="1200" dirty="0"/>
                        <a:t>Rule 7</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153442">
                <a:tc>
                  <a:txBody>
                    <a:bodyPr/>
                    <a:lstStyle/>
                    <a:p>
                      <a:pPr marL="0" algn="l" defTabSz="914400" rtl="0" eaLnBrk="1" latinLnBrk="0" hangingPunct="1">
                        <a:lnSpc>
                          <a:spcPct val="115000"/>
                        </a:lnSpc>
                        <a:spcAft>
                          <a:spcPts val="0"/>
                        </a:spcAft>
                      </a:pPr>
                      <a:r>
                        <a:rPr lang="fr-FR" sz="1000" kern="1200" dirty="0"/>
                        <a:t>Rule 8</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8"/>
                  </a:ext>
                </a:extLst>
              </a:tr>
              <a:tr h="153442">
                <a:tc>
                  <a:txBody>
                    <a:bodyPr/>
                    <a:lstStyle/>
                    <a:p>
                      <a:pPr marL="0" algn="l" defTabSz="914400" rtl="0" eaLnBrk="1" latinLnBrk="0" hangingPunct="1">
                        <a:lnSpc>
                          <a:spcPct val="115000"/>
                        </a:lnSpc>
                        <a:spcAft>
                          <a:spcPts val="0"/>
                        </a:spcAft>
                      </a:pPr>
                      <a:r>
                        <a:rPr lang="fr-FR" sz="1000" kern="1200" dirty="0"/>
                        <a:t>Rule 9</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9"/>
                  </a:ext>
                </a:extLst>
              </a:tr>
              <a:tr h="153442">
                <a:tc>
                  <a:txBody>
                    <a:bodyPr/>
                    <a:lstStyle/>
                    <a:p>
                      <a:pPr marL="0" algn="l" defTabSz="914400" rtl="0" eaLnBrk="1" latinLnBrk="0" hangingPunct="1">
                        <a:lnSpc>
                          <a:spcPct val="115000"/>
                        </a:lnSpc>
                        <a:spcAft>
                          <a:spcPts val="0"/>
                        </a:spcAft>
                      </a:pPr>
                      <a:r>
                        <a:rPr lang="fr-FR" sz="1000" kern="1200" dirty="0"/>
                        <a:t>Rule 10</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0"/>
                  </a:ext>
                </a:extLst>
              </a:tr>
            </a:tbl>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[10]</a:t>
            </a:r>
          </a:p>
        </p:txBody>
      </p:sp>
      <p:sp>
        <p:nvSpPr>
          <p:cNvPr id="12" name="Rounded Rectangle 11"/>
          <p:cNvSpPr/>
          <p:nvPr/>
        </p:nvSpPr>
        <p:spPr>
          <a:xfrm>
            <a:off x="493182" y="1412776"/>
            <a:ext cx="8157600" cy="4248472"/>
          </a:xfrm>
          <a:prstGeom prst="roundRect">
            <a:avLst>
              <a:gd name="adj" fmla="val 2315"/>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08169" y="1424651"/>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Technical Criteria List by Highest Improvement Opportunity</a:t>
            </a:r>
          </a:p>
        </p:txBody>
      </p:sp>
      <p:sp>
        <p:nvSpPr>
          <p:cNvPr id="14" name="TextBox 13"/>
          <p:cNvSpPr txBox="1"/>
          <p:nvPr/>
        </p:nvSpPr>
        <p:spPr>
          <a:xfrm>
            <a:off x="2117930" y="1789792"/>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TC_IMPROVEMENT_OPPORTUNITY</a:t>
            </a:r>
            <a:endParaRPr lang="fr-FR" dirty="0"/>
          </a:p>
        </p:txBody>
      </p:sp>
      <p:sp>
        <p:nvSpPr>
          <p:cNvPr id="15" name="TextBox 14"/>
          <p:cNvSpPr txBox="1"/>
          <p:nvPr/>
        </p:nvSpPr>
        <p:spPr>
          <a:xfrm>
            <a:off x="646722" y="1789792"/>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17930" y="2159508"/>
            <a:ext cx="6630534" cy="1077218"/>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b="1" dirty="0"/>
              <a:t>COUNT=N</a:t>
            </a:r>
            <a:r>
              <a:rPr lang="fr-FR" dirty="0"/>
              <a:t> (by default COUNT=10)</a:t>
            </a:r>
          </a:p>
          <a:p>
            <a:r>
              <a:rPr lang="fr-FR"/>
              <a:t>         where </a:t>
            </a:r>
            <a:r>
              <a:rPr lang="fr-FR" dirty="0"/>
              <a:t>N indicates the number of top N</a:t>
            </a:r>
          </a:p>
          <a:p>
            <a:r>
              <a:rPr lang="fr-FR" b="1" dirty="0"/>
              <a:t>PAR=N</a:t>
            </a:r>
            <a:r>
              <a:rPr lang="fr-FR" dirty="0"/>
              <a:t> (by default PAR=60017)</a:t>
            </a:r>
          </a:p>
          <a:p>
            <a:r>
              <a:rPr lang="fr-FR"/>
              <a:t>         where </a:t>
            </a:r>
            <a:r>
              <a:rPr lang="fr-FR" dirty="0"/>
              <a:t>N indicates the Business Criterion Id</a:t>
            </a:r>
          </a:p>
        </p:txBody>
      </p:sp>
      <p:sp>
        <p:nvSpPr>
          <p:cNvPr id="17" name="TextBox 16"/>
          <p:cNvSpPr txBox="1"/>
          <p:nvPr/>
        </p:nvSpPr>
        <p:spPr>
          <a:xfrm>
            <a:off x="1066259" y="2109762"/>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TC_IMPROVEMENT_OPPORTUNITY;COUNT=10,PAR=60017"/>
          <p:cNvGraphicFramePr>
            <a:graphicFrameLocks noGrp="1"/>
          </p:cNvGraphicFramePr>
          <p:nvPr>
            <p:extLst>
              <p:ext uri="{D42A27DB-BD31-4B8C-83A1-F6EECF244321}">
                <p14:modId xmlns:p14="http://schemas.microsoft.com/office/powerpoint/2010/main" val="2558470687"/>
              </p:ext>
            </p:extLst>
          </p:nvPr>
        </p:nvGraphicFramePr>
        <p:xfrm>
          <a:off x="994923" y="3501008"/>
          <a:ext cx="7154154" cy="194538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3649085">
                  <a:extLst>
                    <a:ext uri="{9D8B030D-6E8A-4147-A177-3AD203B41FA5}">
                      <a16:colId xmlns:a16="http://schemas.microsoft.com/office/drawing/2014/main" val="20000"/>
                    </a:ext>
                  </a:extLst>
                </a:gridCol>
                <a:gridCol w="1273069">
                  <a:extLst>
                    <a:ext uri="{9D8B030D-6E8A-4147-A177-3AD203B41FA5}">
                      <a16:colId xmlns:a16="http://schemas.microsoft.com/office/drawing/2014/main" val="20001"/>
                    </a:ext>
                  </a:extLst>
                </a:gridCol>
                <a:gridCol w="1247211">
                  <a:extLst>
                    <a:ext uri="{9D8B030D-6E8A-4147-A177-3AD203B41FA5}">
                      <a16:colId xmlns:a16="http://schemas.microsoft.com/office/drawing/2014/main" val="20002"/>
                    </a:ext>
                  </a:extLst>
                </a:gridCol>
                <a:gridCol w="984789">
                  <a:extLst>
                    <a:ext uri="{9D8B030D-6E8A-4147-A177-3AD203B41FA5}">
                      <a16:colId xmlns:a16="http://schemas.microsoft.com/office/drawing/2014/main" val="20003"/>
                    </a:ext>
                  </a:extLst>
                </a:gridCol>
              </a:tblGrid>
              <a:tr h="144446">
                <a:tc>
                  <a:txBody>
                    <a:bodyPr/>
                    <a:lstStyle/>
                    <a:p>
                      <a:pPr>
                        <a:lnSpc>
                          <a:spcPct val="115000"/>
                        </a:lnSpc>
                        <a:spcAft>
                          <a:spcPts val="0"/>
                        </a:spcAft>
                      </a:pPr>
                      <a:r>
                        <a:rPr lang="fr-FR" sz="1100" dirty="0"/>
                        <a:t>Technical Criterion</a:t>
                      </a: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a:t>Total Violation (#)</a:t>
                      </a:r>
                      <a:endParaRPr lang="fr-FR" sz="1100" dirty="0">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a:t>Total Check (#)</a:t>
                      </a:r>
                      <a:endParaRPr lang="fr-FR" sz="1100" dirty="0">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a:t>Grade</a:t>
                      </a:r>
                      <a:endParaRPr lang="fr-FR" sz="1100" dirty="0">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131305">
                <a:tc>
                  <a:txBody>
                    <a:bodyPr/>
                    <a:lstStyle/>
                    <a:p>
                      <a:pPr>
                        <a:lnSpc>
                          <a:spcPct val="115000"/>
                        </a:lnSpc>
                        <a:spcAft>
                          <a:spcPts val="0"/>
                        </a:spcAft>
                      </a:pPr>
                      <a:r>
                        <a:rPr lang="en-GB" sz="1000" dirty="0"/>
                        <a:t>Criteria 1</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31305">
                <a:tc>
                  <a:txBody>
                    <a:bodyPr/>
                    <a:lstStyle/>
                    <a:p>
                      <a:pPr marL="0" algn="l" defTabSz="914400" rtl="0" eaLnBrk="1" latinLnBrk="0" hangingPunct="1">
                        <a:lnSpc>
                          <a:spcPct val="115000"/>
                        </a:lnSpc>
                        <a:spcAft>
                          <a:spcPts val="0"/>
                        </a:spcAft>
                      </a:pPr>
                      <a:r>
                        <a:rPr lang="en-GB" sz="1000" dirty="0"/>
                        <a:t>Criteria 2</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31305">
                <a:tc>
                  <a:txBody>
                    <a:bodyPr/>
                    <a:lstStyle/>
                    <a:p>
                      <a:pPr marL="0" algn="l" defTabSz="914400" rtl="0" eaLnBrk="1" latinLnBrk="0" hangingPunct="1">
                        <a:lnSpc>
                          <a:spcPct val="115000"/>
                        </a:lnSpc>
                        <a:spcAft>
                          <a:spcPts val="0"/>
                        </a:spcAft>
                      </a:pPr>
                      <a:r>
                        <a:rPr lang="en-GB" sz="1000" dirty="0"/>
                        <a:t>Criteria 3</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153442">
                <a:tc>
                  <a:txBody>
                    <a:bodyPr/>
                    <a:lstStyle/>
                    <a:p>
                      <a:pPr marL="0" algn="l" defTabSz="914400" rtl="0" eaLnBrk="1" latinLnBrk="0" hangingPunct="1">
                        <a:lnSpc>
                          <a:spcPct val="115000"/>
                        </a:lnSpc>
                        <a:spcAft>
                          <a:spcPts val="0"/>
                        </a:spcAft>
                      </a:pPr>
                      <a:r>
                        <a:rPr lang="en-GB" sz="1000" dirty="0"/>
                        <a:t>Criteria 4</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153442">
                <a:tc>
                  <a:txBody>
                    <a:bodyPr/>
                    <a:lstStyle/>
                    <a:p>
                      <a:pPr marL="0" algn="l" defTabSz="914400" rtl="0" eaLnBrk="1" latinLnBrk="0" hangingPunct="1">
                        <a:lnSpc>
                          <a:spcPct val="115000"/>
                        </a:lnSpc>
                        <a:spcAft>
                          <a:spcPts val="0"/>
                        </a:spcAft>
                      </a:pPr>
                      <a:r>
                        <a:rPr lang="en-GB" sz="1000" dirty="0"/>
                        <a:t>Criteria 5</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153442">
                <a:tc>
                  <a:txBody>
                    <a:bodyPr/>
                    <a:lstStyle/>
                    <a:p>
                      <a:pPr marL="0" algn="l" defTabSz="914400" rtl="0" eaLnBrk="1" latinLnBrk="0" hangingPunct="1">
                        <a:lnSpc>
                          <a:spcPct val="115000"/>
                        </a:lnSpc>
                        <a:spcAft>
                          <a:spcPts val="0"/>
                        </a:spcAft>
                      </a:pPr>
                      <a:r>
                        <a:rPr lang="en-GB" sz="1000" dirty="0"/>
                        <a:t>Criteria 6</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153442">
                <a:tc>
                  <a:txBody>
                    <a:bodyPr/>
                    <a:lstStyle/>
                    <a:p>
                      <a:pPr marL="0" algn="l" defTabSz="914400" rtl="0" eaLnBrk="1" latinLnBrk="0" hangingPunct="1">
                        <a:lnSpc>
                          <a:spcPct val="115000"/>
                        </a:lnSpc>
                        <a:spcAft>
                          <a:spcPts val="0"/>
                        </a:spcAft>
                      </a:pPr>
                      <a:r>
                        <a:rPr lang="en-GB" sz="1000" dirty="0"/>
                        <a:t>Criteria 7</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153442">
                <a:tc>
                  <a:txBody>
                    <a:bodyPr/>
                    <a:lstStyle/>
                    <a:p>
                      <a:pPr marL="0" algn="l" defTabSz="914400" rtl="0" eaLnBrk="1" latinLnBrk="0" hangingPunct="1">
                        <a:lnSpc>
                          <a:spcPct val="115000"/>
                        </a:lnSpc>
                        <a:spcAft>
                          <a:spcPts val="0"/>
                        </a:spcAft>
                      </a:pPr>
                      <a:r>
                        <a:rPr lang="en-GB" sz="1000" dirty="0"/>
                        <a:t>Criteria 8</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8"/>
                  </a:ext>
                </a:extLst>
              </a:tr>
              <a:tr h="153442">
                <a:tc>
                  <a:txBody>
                    <a:bodyPr/>
                    <a:lstStyle/>
                    <a:p>
                      <a:pPr marL="0" algn="l" defTabSz="914400" rtl="0" eaLnBrk="1" latinLnBrk="0" hangingPunct="1">
                        <a:lnSpc>
                          <a:spcPct val="115000"/>
                        </a:lnSpc>
                        <a:spcAft>
                          <a:spcPts val="0"/>
                        </a:spcAft>
                      </a:pPr>
                      <a:r>
                        <a:rPr lang="en-GB" sz="1000" dirty="0"/>
                        <a:t>Criteria 9</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9"/>
                  </a:ext>
                </a:extLst>
              </a:tr>
              <a:tr h="153442">
                <a:tc>
                  <a:txBody>
                    <a:bodyPr/>
                    <a:lstStyle/>
                    <a:p>
                      <a:pPr marL="0" algn="l" defTabSz="914400" rtl="0" eaLnBrk="1" latinLnBrk="0" hangingPunct="1">
                        <a:lnSpc>
                          <a:spcPct val="115000"/>
                        </a:lnSpc>
                        <a:spcAft>
                          <a:spcPts val="0"/>
                        </a:spcAft>
                      </a:pPr>
                      <a:r>
                        <a:rPr lang="en-GB" sz="1000" dirty="0"/>
                        <a:t>Criteria 10</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0"/>
                  </a:ext>
                </a:extLst>
              </a:tr>
            </a:tbl>
          </a:graphicData>
        </a:graphic>
      </p:graphicFrame>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[11]</a:t>
            </a:r>
          </a:p>
        </p:txBody>
      </p:sp>
      <p:sp>
        <p:nvSpPr>
          <p:cNvPr id="12" name="Rounded Rectangle 11"/>
          <p:cNvSpPr/>
          <p:nvPr/>
        </p:nvSpPr>
        <p:spPr>
          <a:xfrm>
            <a:off x="502688" y="980728"/>
            <a:ext cx="8157600" cy="5184576"/>
          </a:xfrm>
          <a:prstGeom prst="roundRect">
            <a:avLst>
              <a:gd name="adj" fmla="val 2159"/>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08169" y="990501"/>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Technical Criteria List by Highest Improvement Opportunity</a:t>
            </a:r>
          </a:p>
        </p:txBody>
      </p:sp>
      <p:sp>
        <p:nvSpPr>
          <p:cNvPr id="14" name="TextBox 13"/>
          <p:cNvSpPr txBox="1"/>
          <p:nvPr/>
        </p:nvSpPr>
        <p:spPr>
          <a:xfrm>
            <a:off x="2128271" y="1389712"/>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RULE_IMPROVEMENT_OPPORTUNITY</a:t>
            </a:r>
          </a:p>
        </p:txBody>
      </p:sp>
      <p:sp>
        <p:nvSpPr>
          <p:cNvPr id="15" name="TextBox 14"/>
          <p:cNvSpPr txBox="1"/>
          <p:nvPr/>
        </p:nvSpPr>
        <p:spPr>
          <a:xfrm>
            <a:off x="657063" y="1389712"/>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28271" y="1775996"/>
            <a:ext cx="6630534" cy="203132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400" b="1" dirty="0"/>
              <a:t>COUNT=N</a:t>
            </a:r>
            <a:r>
              <a:rPr lang="en-US" sz="1400" dirty="0"/>
              <a:t> (by default COUNT=5)</a:t>
            </a:r>
          </a:p>
          <a:p>
            <a:r>
              <a:rPr lang="en-US" sz="1400" dirty="0"/>
              <a:t>where N indicates the number of top N</a:t>
            </a:r>
          </a:p>
          <a:p>
            <a:r>
              <a:rPr lang="en-US" sz="1400" b="1" dirty="0"/>
              <a:t>PAR=N</a:t>
            </a:r>
            <a:r>
              <a:rPr lang="en-US" sz="1400" dirty="0"/>
              <a:t> (by default PAR=60017)</a:t>
            </a:r>
          </a:p>
          <a:p>
            <a:r>
              <a:rPr lang="en-US" sz="1400" dirty="0"/>
              <a:t>where N indicates the Business Criterion Id</a:t>
            </a:r>
          </a:p>
          <a:p>
            <a:r>
              <a:rPr lang="en-US" sz="1400" b="1" dirty="0"/>
              <a:t>C=N</a:t>
            </a:r>
            <a:r>
              <a:rPr lang="en-US" sz="1400" dirty="0"/>
              <a:t> (by default C is null)</a:t>
            </a:r>
          </a:p>
          <a:p>
            <a:r>
              <a:rPr lang="en-US" sz="1400" dirty="0"/>
              <a:t>where N represents the order of the result</a:t>
            </a:r>
          </a:p>
          <a:p>
            <a:r>
              <a:rPr lang="en-US" sz="1400" dirty="0"/>
              <a:t>  - C=0 or nothing indicates a descending Improvement Gap order</a:t>
            </a:r>
          </a:p>
          <a:p>
            <a:r>
              <a:rPr lang="en-US" sz="1400" dirty="0"/>
              <a:t>  - C=1 indicates a descending Improvement Variation order</a:t>
            </a:r>
          </a:p>
          <a:p>
            <a:r>
              <a:rPr lang="en-US" sz="1400" dirty="0"/>
              <a:t>  - C=2 indicates a descending Degradation Variation order</a:t>
            </a:r>
          </a:p>
        </p:txBody>
      </p:sp>
      <p:sp>
        <p:nvSpPr>
          <p:cNvPr id="17" name="TextBox 16"/>
          <p:cNvSpPr txBox="1"/>
          <p:nvPr/>
        </p:nvSpPr>
        <p:spPr>
          <a:xfrm>
            <a:off x="1076600" y="1709682"/>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RULE_IMPROVEMENT_OPPORTUNITY;PAR=60017,COUNT=5"/>
          <p:cNvGraphicFramePr>
            <a:graphicFrameLocks noGrp="1"/>
          </p:cNvGraphicFramePr>
          <p:nvPr>
            <p:extLst>
              <p:ext uri="{D42A27DB-BD31-4B8C-83A1-F6EECF244321}">
                <p14:modId xmlns:p14="http://schemas.microsoft.com/office/powerpoint/2010/main" val="33713517"/>
              </p:ext>
            </p:extLst>
          </p:nvPr>
        </p:nvGraphicFramePr>
        <p:xfrm>
          <a:off x="755575" y="4230861"/>
          <a:ext cx="7611795" cy="1787652"/>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3456385">
                  <a:extLst>
                    <a:ext uri="{9D8B030D-6E8A-4147-A177-3AD203B41FA5}">
                      <a16:colId xmlns:a16="http://schemas.microsoft.com/office/drawing/2014/main" val="20000"/>
                    </a:ext>
                  </a:extLst>
                </a:gridCol>
                <a:gridCol w="831082">
                  <a:extLst>
                    <a:ext uri="{9D8B030D-6E8A-4147-A177-3AD203B41FA5}">
                      <a16:colId xmlns:a16="http://schemas.microsoft.com/office/drawing/2014/main" val="20001"/>
                    </a:ext>
                  </a:extLst>
                </a:gridCol>
                <a:gridCol w="831082">
                  <a:extLst>
                    <a:ext uri="{9D8B030D-6E8A-4147-A177-3AD203B41FA5}">
                      <a16:colId xmlns:a16="http://schemas.microsoft.com/office/drawing/2014/main" val="20002"/>
                    </a:ext>
                  </a:extLst>
                </a:gridCol>
                <a:gridCol w="831082">
                  <a:extLst>
                    <a:ext uri="{9D8B030D-6E8A-4147-A177-3AD203B41FA5}">
                      <a16:colId xmlns:a16="http://schemas.microsoft.com/office/drawing/2014/main" val="20003"/>
                    </a:ext>
                  </a:extLst>
                </a:gridCol>
                <a:gridCol w="831082">
                  <a:extLst>
                    <a:ext uri="{9D8B030D-6E8A-4147-A177-3AD203B41FA5}">
                      <a16:colId xmlns:a16="http://schemas.microsoft.com/office/drawing/2014/main" val="20004"/>
                    </a:ext>
                  </a:extLst>
                </a:gridCol>
                <a:gridCol w="831082">
                  <a:extLst>
                    <a:ext uri="{9D8B030D-6E8A-4147-A177-3AD203B41FA5}">
                      <a16:colId xmlns:a16="http://schemas.microsoft.com/office/drawing/2014/main" val="20005"/>
                    </a:ext>
                  </a:extLst>
                </a:gridCol>
              </a:tblGrid>
              <a:tr h="144446">
                <a:tc>
                  <a:txBody>
                    <a:bodyPr/>
                    <a:lstStyle/>
                    <a:p>
                      <a:pPr>
                        <a:lnSpc>
                          <a:spcPct val="115000"/>
                        </a:lnSpc>
                        <a:spcAft>
                          <a:spcPts val="0"/>
                        </a:spcAft>
                      </a:pPr>
                      <a:r>
                        <a:rPr lang="fr-FR" sz="1100" dirty="0"/>
                        <a:t>Rule</a:t>
                      </a:r>
                      <a:endParaRPr lang="fr-FR" sz="1100" dirty="0">
                        <a:latin typeface="Calibri"/>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a:t>Current Violation</a:t>
                      </a:r>
                      <a:endParaRPr lang="fr-FR" sz="1100" dirty="0">
                        <a:latin typeface="Calibri"/>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a:t>Previous violation</a:t>
                      </a:r>
                      <a:endParaRPr lang="fr-FR" sz="1100" dirty="0">
                        <a:latin typeface="Calibri"/>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a:t>Evol.</a:t>
                      </a:r>
                      <a:endParaRPr lang="fr-FR" sz="1100" dirty="0">
                        <a:latin typeface="Calibri"/>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a:t>Grade</a:t>
                      </a:r>
                      <a:endParaRPr lang="fr-FR" sz="1100" dirty="0">
                        <a:latin typeface="Calibri"/>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a:t>Grade </a:t>
                      </a:r>
                      <a:r>
                        <a:rPr lang="fr-FR" sz="1100" dirty="0" err="1"/>
                        <a:t>Evol</a:t>
                      </a:r>
                      <a:r>
                        <a:rPr lang="fr-FR" sz="1100" dirty="0"/>
                        <a:t>.</a:t>
                      </a:r>
                      <a:endParaRPr lang="fr-FR" sz="1100" dirty="0">
                        <a:latin typeface="Calibri"/>
                        <a:ea typeface="Calibri"/>
                        <a:cs typeface="Times New Roman"/>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131305">
                <a:tc>
                  <a:txBody>
                    <a:bodyPr/>
                    <a:lstStyle/>
                    <a:p>
                      <a:pPr>
                        <a:lnSpc>
                          <a:spcPct val="115000"/>
                        </a:lnSpc>
                        <a:spcAft>
                          <a:spcPts val="0"/>
                        </a:spcAft>
                      </a:pPr>
                      <a:r>
                        <a:rPr lang="en-GB" sz="1000" dirty="0"/>
                        <a:t>Rule 1</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31305">
                <a:tc>
                  <a:txBody>
                    <a:bodyPr/>
                    <a:lstStyle/>
                    <a:p>
                      <a:pPr marL="0" algn="l" defTabSz="914400" rtl="0" eaLnBrk="1" latinLnBrk="0" hangingPunct="1">
                        <a:lnSpc>
                          <a:spcPct val="115000"/>
                        </a:lnSpc>
                        <a:spcAft>
                          <a:spcPts val="0"/>
                        </a:spcAft>
                      </a:pPr>
                      <a:r>
                        <a:rPr lang="en-GB" sz="1000" dirty="0"/>
                        <a:t>Rule 2</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31305">
                <a:tc>
                  <a:txBody>
                    <a:bodyPr/>
                    <a:lstStyle/>
                    <a:p>
                      <a:pPr marL="0" algn="l" defTabSz="914400" rtl="0" eaLnBrk="1" latinLnBrk="0" hangingPunct="1">
                        <a:lnSpc>
                          <a:spcPct val="115000"/>
                        </a:lnSpc>
                        <a:spcAft>
                          <a:spcPts val="0"/>
                        </a:spcAft>
                      </a:pPr>
                      <a:r>
                        <a:rPr lang="en-GB" sz="1000" dirty="0"/>
                        <a:t>Rule 3</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153442">
                <a:tc>
                  <a:txBody>
                    <a:bodyPr/>
                    <a:lstStyle/>
                    <a:p>
                      <a:pPr marL="0" algn="l" defTabSz="914400" rtl="0" eaLnBrk="1" latinLnBrk="0" hangingPunct="1">
                        <a:lnSpc>
                          <a:spcPct val="115000"/>
                        </a:lnSpc>
                        <a:spcAft>
                          <a:spcPts val="0"/>
                        </a:spcAft>
                      </a:pPr>
                      <a:r>
                        <a:rPr lang="en-GB" sz="1000" dirty="0"/>
                        <a:t>Rule 4</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153442">
                <a:tc>
                  <a:txBody>
                    <a:bodyPr/>
                    <a:lstStyle/>
                    <a:p>
                      <a:pPr marL="0" algn="l" defTabSz="914400" rtl="0" eaLnBrk="1" latinLnBrk="0" hangingPunct="1">
                        <a:lnSpc>
                          <a:spcPct val="115000"/>
                        </a:lnSpc>
                        <a:spcAft>
                          <a:spcPts val="0"/>
                        </a:spcAft>
                      </a:pPr>
                      <a:r>
                        <a:rPr lang="en-GB" sz="1000" dirty="0"/>
                        <a:t>Rule 5</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153442">
                <a:tc>
                  <a:txBody>
                    <a:bodyPr/>
                    <a:lstStyle/>
                    <a:p>
                      <a:pPr marL="0" algn="l" defTabSz="914400" rtl="0" eaLnBrk="1" latinLnBrk="0" hangingPunct="1">
                        <a:lnSpc>
                          <a:spcPct val="115000"/>
                        </a:lnSpc>
                        <a:spcAft>
                          <a:spcPts val="0"/>
                        </a:spcAft>
                      </a:pPr>
                      <a:r>
                        <a:rPr lang="en-GB" sz="1000" dirty="0"/>
                        <a:t>Rule 6</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153442">
                <a:tc>
                  <a:txBody>
                    <a:bodyPr/>
                    <a:lstStyle/>
                    <a:p>
                      <a:pPr marL="0" algn="l" defTabSz="914400" rtl="0" eaLnBrk="1" latinLnBrk="0" hangingPunct="1">
                        <a:lnSpc>
                          <a:spcPct val="115000"/>
                        </a:lnSpc>
                        <a:spcAft>
                          <a:spcPts val="0"/>
                        </a:spcAft>
                      </a:pPr>
                      <a:r>
                        <a:rPr lang="en-GB" sz="1000" dirty="0"/>
                        <a:t>Rule 7</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153442">
                <a:tc>
                  <a:txBody>
                    <a:bodyPr/>
                    <a:lstStyle/>
                    <a:p>
                      <a:pPr marL="0" algn="l" defTabSz="914400" rtl="0" eaLnBrk="1" latinLnBrk="0" hangingPunct="1">
                        <a:lnSpc>
                          <a:spcPct val="115000"/>
                        </a:lnSpc>
                        <a:spcAft>
                          <a:spcPts val="0"/>
                        </a:spcAft>
                      </a:pPr>
                      <a:r>
                        <a:rPr lang="en-GB" sz="1000" dirty="0"/>
                        <a:t>Rule 8</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8"/>
                  </a:ext>
                </a:extLst>
              </a:tr>
            </a:tbl>
          </a:graphicData>
        </a:graphic>
      </p:graphicFrame>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[12]</a:t>
            </a:r>
          </a:p>
        </p:txBody>
      </p:sp>
      <p:sp>
        <p:nvSpPr>
          <p:cNvPr id="12" name="Rounded Rectangle 11"/>
          <p:cNvSpPr/>
          <p:nvPr/>
        </p:nvSpPr>
        <p:spPr>
          <a:xfrm>
            <a:off x="493182" y="1052736"/>
            <a:ext cx="8157600" cy="5184576"/>
          </a:xfrm>
          <a:prstGeom prst="roundRect">
            <a:avLst>
              <a:gd name="adj" fmla="val 101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17790" y="1052736"/>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Rule List for Criteria List</a:t>
            </a:r>
          </a:p>
        </p:txBody>
      </p:sp>
      <p:sp>
        <p:nvSpPr>
          <p:cNvPr id="14" name="TextBox 13"/>
          <p:cNvSpPr txBox="1"/>
          <p:nvPr/>
        </p:nvSpPr>
        <p:spPr>
          <a:xfrm>
            <a:off x="2117930" y="1412776"/>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RULES_LIST</a:t>
            </a:r>
            <a:endParaRPr lang="fr-FR" dirty="0"/>
          </a:p>
        </p:txBody>
      </p:sp>
      <p:sp>
        <p:nvSpPr>
          <p:cNvPr id="15" name="TextBox 14"/>
          <p:cNvSpPr txBox="1"/>
          <p:nvPr/>
        </p:nvSpPr>
        <p:spPr>
          <a:xfrm>
            <a:off x="646722" y="141277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17930" y="1799060"/>
            <a:ext cx="6630534" cy="1169551"/>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400" b="1" dirty="0"/>
              <a:t>PAR=N[|N]</a:t>
            </a:r>
            <a:r>
              <a:rPr lang="en-US" sz="1400" dirty="0"/>
              <a:t>* (by default PAR=60014|60013|60012|60011|60016)</a:t>
            </a:r>
          </a:p>
          <a:p>
            <a:r>
              <a:rPr lang="en-US" sz="1400" dirty="0"/>
              <a:t>where each submitted N indicates a business criterion Id</a:t>
            </a:r>
          </a:p>
          <a:p>
            <a:r>
              <a:rPr lang="en-US" sz="1400" b="1" dirty="0"/>
              <a:t>COUNT=N</a:t>
            </a:r>
            <a:r>
              <a:rPr lang="en-US" sz="1400" dirty="0"/>
              <a:t> (by default COUNT=7)</a:t>
            </a:r>
          </a:p>
          <a:p>
            <a:r>
              <a:rPr lang="en-US" sz="1400" dirty="0"/>
              <a:t>where N is the limit number of shown item ; if COUNT options isn’t indicated, no limit is applied</a:t>
            </a:r>
          </a:p>
        </p:txBody>
      </p:sp>
      <p:sp>
        <p:nvSpPr>
          <p:cNvPr id="17" name="TextBox 16"/>
          <p:cNvSpPr txBox="1"/>
          <p:nvPr/>
        </p:nvSpPr>
        <p:spPr>
          <a:xfrm>
            <a:off x="1066259" y="173274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RULES_LIST;PAR=60014|60013|60012|60011|60016,COUNT=7"/>
          <p:cNvGraphicFramePr>
            <a:graphicFrameLocks noGrp="1"/>
          </p:cNvGraphicFramePr>
          <p:nvPr>
            <p:extLst>
              <p:ext uri="{D42A27DB-BD31-4B8C-83A1-F6EECF244321}">
                <p14:modId xmlns:p14="http://schemas.microsoft.com/office/powerpoint/2010/main" val="2007023286"/>
              </p:ext>
            </p:extLst>
          </p:nvPr>
        </p:nvGraphicFramePr>
        <p:xfrm>
          <a:off x="755574" y="3212976"/>
          <a:ext cx="7632849" cy="1968624"/>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720082">
                  <a:extLst>
                    <a:ext uri="{9D8B030D-6E8A-4147-A177-3AD203B41FA5}">
                      <a16:colId xmlns:a16="http://schemas.microsoft.com/office/drawing/2014/main" val="20000"/>
                    </a:ext>
                  </a:extLst>
                </a:gridCol>
                <a:gridCol w="648072">
                  <a:extLst>
                    <a:ext uri="{9D8B030D-6E8A-4147-A177-3AD203B41FA5}">
                      <a16:colId xmlns:a16="http://schemas.microsoft.com/office/drawing/2014/main" val="20001"/>
                    </a:ext>
                  </a:extLst>
                </a:gridCol>
                <a:gridCol w="576064">
                  <a:extLst>
                    <a:ext uri="{9D8B030D-6E8A-4147-A177-3AD203B41FA5}">
                      <a16:colId xmlns:a16="http://schemas.microsoft.com/office/drawing/2014/main" val="20002"/>
                    </a:ext>
                  </a:extLst>
                </a:gridCol>
                <a:gridCol w="2520280">
                  <a:extLst>
                    <a:ext uri="{9D8B030D-6E8A-4147-A177-3AD203B41FA5}">
                      <a16:colId xmlns:a16="http://schemas.microsoft.com/office/drawing/2014/main" val="20003"/>
                    </a:ext>
                  </a:extLst>
                </a:gridCol>
                <a:gridCol w="3168351">
                  <a:extLst>
                    <a:ext uri="{9D8B030D-6E8A-4147-A177-3AD203B41FA5}">
                      <a16:colId xmlns:a16="http://schemas.microsoft.com/office/drawing/2014/main" val="20004"/>
                    </a:ext>
                  </a:extLst>
                </a:gridCol>
              </a:tblGrid>
              <a:tr h="216024">
                <a:tc>
                  <a:txBody>
                    <a:bodyPr/>
                    <a:lstStyle/>
                    <a:p>
                      <a:pPr>
                        <a:lnSpc>
                          <a:spcPct val="115000"/>
                        </a:lnSpc>
                        <a:spcAft>
                          <a:spcPts val="0"/>
                        </a:spcAft>
                      </a:pPr>
                      <a:r>
                        <a:rPr lang="fr-FR" sz="1000" dirty="0"/>
                        <a:t>Criticality</a:t>
                      </a:r>
                      <a:endParaRPr lang="fr-FR" sz="1000" dirty="0">
                        <a:latin typeface="Calibri"/>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a:t>Weight</a:t>
                      </a:r>
                      <a:endParaRPr lang="fr-FR" sz="1000" dirty="0">
                        <a:latin typeface="Calibri"/>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000" dirty="0"/>
                        <a:t>Grade</a:t>
                      </a:r>
                      <a:endParaRPr lang="fr-FR" sz="1000" dirty="0">
                        <a:latin typeface="Calibri"/>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000" dirty="0"/>
                        <a:t>Technical Criteria</a:t>
                      </a:r>
                      <a:endParaRPr lang="fr-FR" sz="1000" dirty="0">
                        <a:latin typeface="Calibri"/>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000" dirty="0"/>
                        <a:t>Rule Name</a:t>
                      </a:r>
                      <a:endParaRPr lang="fr-FR" sz="1000" dirty="0">
                        <a:latin typeface="Calibri"/>
                        <a:ea typeface="Calibri"/>
                        <a:cs typeface="Times New Roman"/>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131305">
                <a:tc>
                  <a:txBody>
                    <a:bodyPr/>
                    <a:lstStyle/>
                    <a:p>
                      <a:pPr>
                        <a:lnSpc>
                          <a:spcPct val="115000"/>
                        </a:lnSpc>
                        <a:spcAft>
                          <a:spcPts val="0"/>
                        </a:spcAft>
                      </a:pPr>
                      <a:r>
                        <a:rPr lang="en-GB" sz="1000" dirty="0"/>
                        <a:t>µ</a:t>
                      </a:r>
                      <a:endParaRPr lang="fr-FR" sz="1100" dirty="0">
                        <a:solidFill>
                          <a:schemeClr val="accent3">
                            <a:lumMod val="50000"/>
                          </a:schemeClr>
                        </a:solidFill>
                        <a:latin typeface="Wingdings" pitchFamily="2" charset="2"/>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en-US" sz="1000" kern="1200" dirty="0"/>
                        <a:t>Criterion 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a:t>Rule 1</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31305">
                <a:tc>
                  <a:txBody>
                    <a:bodyPr/>
                    <a:lstStyle/>
                    <a:p>
                      <a:pPr marL="0" algn="l" defTabSz="914400" rtl="0" eaLnBrk="1" latinLnBrk="0" hangingPunct="1">
                        <a:lnSpc>
                          <a:spcPct val="115000"/>
                        </a:lnSpc>
                        <a:spcAft>
                          <a:spcPts val="0"/>
                        </a:spcAft>
                      </a:pPr>
                      <a:r>
                        <a:rPr lang="en-GB" sz="1000" dirty="0"/>
                        <a:t>µ</a:t>
                      </a:r>
                      <a:endParaRPr lang="fr-FR" sz="1000" kern="1200" dirty="0">
                        <a:solidFill>
                          <a:schemeClr val="dk1"/>
                        </a:solidFill>
                        <a:latin typeface="Wingdings" pitchFamily="2" charset="2"/>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en-US" sz="1000" kern="1200" dirty="0"/>
                        <a:t>Criterion 2</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a:t>Rule 2</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31305">
                <a:tc>
                  <a:txBody>
                    <a:bodyPr/>
                    <a:lstStyle/>
                    <a:p>
                      <a:pPr marL="0" algn="l" defTabSz="914400" rtl="0" eaLnBrk="1" latinLnBrk="0" hangingPunct="1">
                        <a:lnSpc>
                          <a:spcPct val="115000"/>
                        </a:lnSpc>
                        <a:spcAft>
                          <a:spcPts val="0"/>
                        </a:spcAft>
                      </a:pPr>
                      <a:r>
                        <a:rPr lang="en-GB" sz="1000" dirty="0"/>
                        <a:t>µ</a:t>
                      </a:r>
                      <a:endParaRPr lang="fr-FR" sz="1000" kern="1200" dirty="0">
                        <a:solidFill>
                          <a:schemeClr val="dk1"/>
                        </a:solidFill>
                        <a:latin typeface="Wingdings" pitchFamily="2" charset="2"/>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en-US" sz="1000" kern="1200" dirty="0"/>
                        <a:t>Criterion 3</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a:t>Rule 3</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153442">
                <a:tc>
                  <a:txBody>
                    <a:bodyPr/>
                    <a:lstStyle/>
                    <a:p>
                      <a:pPr marL="0" algn="l" defTabSz="914400" rtl="0" eaLnBrk="1" latinLnBrk="0" hangingPunct="1">
                        <a:lnSpc>
                          <a:spcPct val="115000"/>
                        </a:lnSpc>
                        <a:spcAft>
                          <a:spcPts val="0"/>
                        </a:spcAft>
                      </a:pPr>
                      <a:r>
                        <a:rPr lang="en-GB" sz="1000" dirty="0"/>
                        <a:t>µ</a:t>
                      </a:r>
                      <a:endParaRPr lang="fr-FR" sz="1000" kern="1200" dirty="0">
                        <a:solidFill>
                          <a:schemeClr val="dk1"/>
                        </a:solidFill>
                        <a:latin typeface="Wingdings" pitchFamily="2" charset="2"/>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en-US" sz="1000" kern="1200" dirty="0"/>
                        <a:t>Criterion 4</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a:t>Rule 4</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153442">
                <a:tc>
                  <a:txBody>
                    <a:bodyPr/>
                    <a:lstStyle/>
                    <a:p>
                      <a:pPr marL="0" algn="l" defTabSz="914400" rtl="0" eaLnBrk="1" latinLnBrk="0" hangingPunct="1">
                        <a:lnSpc>
                          <a:spcPct val="115000"/>
                        </a:lnSpc>
                        <a:spcAft>
                          <a:spcPts val="0"/>
                        </a:spcAft>
                      </a:pPr>
                      <a:r>
                        <a:rPr lang="en-GB" sz="1000" dirty="0"/>
                        <a:t>µ</a:t>
                      </a:r>
                      <a:endParaRPr lang="fr-FR" sz="1000" kern="1200" dirty="0">
                        <a:solidFill>
                          <a:schemeClr val="dk1"/>
                        </a:solidFill>
                        <a:latin typeface="Wingdings" pitchFamily="2" charset="2"/>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en-US" sz="1000" kern="1200" dirty="0"/>
                        <a:t>Criterion 5</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a:t>Rule 5</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153442">
                <a:tc>
                  <a:txBody>
                    <a:bodyPr/>
                    <a:lstStyle/>
                    <a:p>
                      <a:pPr marL="0" algn="l" defTabSz="914400" rtl="0" eaLnBrk="1" latinLnBrk="0" hangingPunct="1">
                        <a:lnSpc>
                          <a:spcPct val="115000"/>
                        </a:lnSpc>
                        <a:spcAft>
                          <a:spcPts val="0"/>
                        </a:spcAft>
                      </a:pPr>
                      <a:r>
                        <a:rPr lang="en-GB" sz="1000" dirty="0"/>
                        <a:t>µ</a:t>
                      </a:r>
                      <a:endParaRPr lang="fr-FR" sz="1000" kern="1200" dirty="0">
                        <a:solidFill>
                          <a:schemeClr val="dk1"/>
                        </a:solidFill>
                        <a:latin typeface="Wingdings" pitchFamily="2" charset="2"/>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en-US" sz="1000" kern="1200" dirty="0"/>
                        <a:t>Criterion 6</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a:t>Rule 6</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153442">
                <a:tc>
                  <a:txBody>
                    <a:bodyPr/>
                    <a:lstStyle/>
                    <a:p>
                      <a:pPr marL="0" algn="l" defTabSz="914400" rtl="0" eaLnBrk="1" latinLnBrk="0" hangingPunct="1">
                        <a:lnSpc>
                          <a:spcPct val="115000"/>
                        </a:lnSpc>
                        <a:spcAft>
                          <a:spcPts val="0"/>
                        </a:spcAft>
                      </a:pPr>
                      <a:endParaRPr lang="fr-FR" sz="1000" kern="1200" dirty="0">
                        <a:solidFill>
                          <a:schemeClr val="dk1"/>
                        </a:solidFill>
                        <a:latin typeface="Wingdings" pitchFamily="2" charset="2"/>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en-US" sz="1000" kern="1200" dirty="0"/>
                        <a:t>Criterion 7</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a:t>Rule 7</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153442">
                <a:tc>
                  <a:txBody>
                    <a:bodyPr/>
                    <a:lstStyle/>
                    <a:p>
                      <a:pPr marL="0" algn="l" defTabSz="914400" rtl="0" eaLnBrk="1" latinLnBrk="0" hangingPunct="1">
                        <a:lnSpc>
                          <a:spcPct val="115000"/>
                        </a:lnSpc>
                        <a:spcAft>
                          <a:spcPts val="0"/>
                        </a:spcAft>
                      </a:pPr>
                      <a:r>
                        <a:rPr lang="en-GB" sz="1000" dirty="0"/>
                        <a:t>µ</a:t>
                      </a:r>
                      <a:endParaRPr lang="fr-FR" sz="1000" kern="1200" dirty="0">
                        <a:solidFill>
                          <a:schemeClr val="dk1"/>
                        </a:solidFill>
                        <a:latin typeface="Wingdings" pitchFamily="2" charset="2"/>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en-US" sz="1000" kern="1200" dirty="0"/>
                        <a:t>Criterion 8</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a:t>Rule 8</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8"/>
                  </a:ext>
                </a:extLst>
              </a:tr>
              <a:tr h="153442">
                <a:tc>
                  <a:txBody>
                    <a:bodyPr/>
                    <a:lstStyle/>
                    <a:p>
                      <a:pPr marL="0" algn="l" defTabSz="914400" rtl="0" eaLnBrk="1" latinLnBrk="0" hangingPunct="1">
                        <a:lnSpc>
                          <a:spcPct val="115000"/>
                        </a:lnSpc>
                        <a:spcAft>
                          <a:spcPts val="0"/>
                        </a:spcAft>
                      </a:pPr>
                      <a:r>
                        <a:rPr lang="en-GB" sz="1000" dirty="0"/>
                        <a:t>µ</a:t>
                      </a:r>
                      <a:endParaRPr lang="fr-FR" sz="1000" kern="1200" dirty="0">
                        <a:solidFill>
                          <a:schemeClr val="dk1"/>
                        </a:solidFill>
                        <a:latin typeface="Wingdings" pitchFamily="2" charset="2"/>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en-US" sz="1000" kern="1200" dirty="0"/>
                        <a:t>Criterion 9</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a:t>Rule 9</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9"/>
                  </a:ext>
                </a:extLst>
              </a:tr>
              <a:tr h="153442">
                <a:tc>
                  <a:txBody>
                    <a:bodyPr/>
                    <a:lstStyle/>
                    <a:p>
                      <a:pPr marL="0" algn="l" defTabSz="914400" rtl="0" eaLnBrk="1" latinLnBrk="0" hangingPunct="1">
                        <a:lnSpc>
                          <a:spcPct val="115000"/>
                        </a:lnSpc>
                        <a:spcAft>
                          <a:spcPts val="0"/>
                        </a:spcAft>
                      </a:pPr>
                      <a:endParaRPr lang="fr-FR" sz="1000" kern="1200" dirty="0">
                        <a:solidFill>
                          <a:schemeClr val="dk1"/>
                        </a:solidFill>
                        <a:latin typeface="Wingdings" pitchFamily="2" charset="2"/>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en-US" sz="1000" kern="1200" dirty="0"/>
                        <a:t>Criterion 10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a:t>Rule 10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0"/>
                  </a:ext>
                </a:extLst>
              </a:tr>
            </a:tbl>
          </a:graphicData>
        </a:graphic>
      </p:graphicFrame>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[13]</a:t>
            </a:r>
          </a:p>
        </p:txBody>
      </p:sp>
      <p:sp>
        <p:nvSpPr>
          <p:cNvPr id="12" name="Rounded Rectangle 11"/>
          <p:cNvSpPr/>
          <p:nvPr/>
        </p:nvSpPr>
        <p:spPr>
          <a:xfrm>
            <a:off x="493182" y="1124744"/>
            <a:ext cx="8157600" cy="5184576"/>
          </a:xfrm>
          <a:prstGeom prst="roundRect">
            <a:avLst>
              <a:gd name="adj" fmla="val 170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95536" y="1124744"/>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a:t>Technical Criteria List for Business Criteria List</a:t>
            </a:r>
          </a:p>
        </p:txBody>
      </p:sp>
      <p:sp>
        <p:nvSpPr>
          <p:cNvPr id="14" name="TextBox 13"/>
          <p:cNvSpPr txBox="1"/>
          <p:nvPr/>
        </p:nvSpPr>
        <p:spPr>
          <a:xfrm>
            <a:off x="2117930" y="1498432"/>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CRITERIA_GRADE</a:t>
            </a:r>
          </a:p>
        </p:txBody>
      </p:sp>
      <p:sp>
        <p:nvSpPr>
          <p:cNvPr id="15" name="TextBox 14"/>
          <p:cNvSpPr txBox="1"/>
          <p:nvPr/>
        </p:nvSpPr>
        <p:spPr>
          <a:xfrm>
            <a:off x="646722" y="148478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20403" y="1856699"/>
            <a:ext cx="6696839" cy="95410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400" b="1" dirty="0"/>
              <a:t>PAR=N</a:t>
            </a:r>
            <a:r>
              <a:rPr lang="en-US" sz="1400" dirty="0"/>
              <a:t> (by default PAR=60017)</a:t>
            </a:r>
          </a:p>
          <a:p>
            <a:r>
              <a:rPr lang="en-US" sz="1400" dirty="0"/>
              <a:t>where N indicates the business criterion Id</a:t>
            </a:r>
          </a:p>
          <a:p>
            <a:r>
              <a:rPr lang="en-US" sz="1400" b="1"/>
              <a:t>COUNT=N</a:t>
            </a:r>
            <a:r>
              <a:rPr lang="en-US" sz="1400"/>
              <a:t> where </a:t>
            </a:r>
            <a:r>
              <a:rPr lang="en-US" sz="1400" dirty="0"/>
              <a:t>N indicates the limit number of shown items. If this value isn’t indicated, all items will be shown</a:t>
            </a:r>
          </a:p>
        </p:txBody>
      </p:sp>
      <p:sp>
        <p:nvSpPr>
          <p:cNvPr id="17" name="TextBox 16"/>
          <p:cNvSpPr txBox="1"/>
          <p:nvPr/>
        </p:nvSpPr>
        <p:spPr>
          <a:xfrm>
            <a:off x="1066259" y="180475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CRITERIA_GRADE;PAR=60017,COUNT=10"/>
          <p:cNvGraphicFramePr>
            <a:graphicFrameLocks noGrp="1"/>
          </p:cNvGraphicFramePr>
          <p:nvPr>
            <p:extLst>
              <p:ext uri="{D42A27DB-BD31-4B8C-83A1-F6EECF244321}">
                <p14:modId xmlns:p14="http://schemas.microsoft.com/office/powerpoint/2010/main" val="914005772"/>
              </p:ext>
            </p:extLst>
          </p:nvPr>
        </p:nvGraphicFramePr>
        <p:xfrm>
          <a:off x="1835694" y="3356992"/>
          <a:ext cx="5904657" cy="2376264"/>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4536506">
                  <a:extLst>
                    <a:ext uri="{9D8B030D-6E8A-4147-A177-3AD203B41FA5}">
                      <a16:colId xmlns:a16="http://schemas.microsoft.com/office/drawing/2014/main" val="20000"/>
                    </a:ext>
                  </a:extLst>
                </a:gridCol>
                <a:gridCol w="576064">
                  <a:extLst>
                    <a:ext uri="{9D8B030D-6E8A-4147-A177-3AD203B41FA5}">
                      <a16:colId xmlns:a16="http://schemas.microsoft.com/office/drawing/2014/main" val="20001"/>
                    </a:ext>
                  </a:extLst>
                </a:gridCol>
                <a:gridCol w="792087">
                  <a:extLst>
                    <a:ext uri="{9D8B030D-6E8A-4147-A177-3AD203B41FA5}">
                      <a16:colId xmlns:a16="http://schemas.microsoft.com/office/drawing/2014/main" val="20002"/>
                    </a:ext>
                  </a:extLst>
                </a:gridCol>
              </a:tblGrid>
              <a:tr h="216024">
                <a:tc>
                  <a:txBody>
                    <a:bodyPr/>
                    <a:lstStyle/>
                    <a:p>
                      <a:pPr marL="0" algn="l" defTabSz="914400" rtl="0" eaLnBrk="1" latinLnBrk="0" hangingPunct="1">
                        <a:lnSpc>
                          <a:spcPct val="115000"/>
                        </a:lnSpc>
                        <a:spcAft>
                          <a:spcPts val="0"/>
                        </a:spcAft>
                      </a:pPr>
                      <a:r>
                        <a:rPr lang="fr-FR" sz="1100" kern="1200" dirty="0" err="1"/>
                        <a:t>Technical</a:t>
                      </a:r>
                      <a:r>
                        <a:rPr lang="fr-FR" sz="1100" kern="1200" dirty="0"/>
                        <a:t> </a:t>
                      </a:r>
                      <a:r>
                        <a:rPr lang="fr-FR" sz="1100" kern="1200" baseline="0" dirty="0"/>
                        <a:t> </a:t>
                      </a:r>
                      <a:r>
                        <a:rPr lang="fr-FR" sz="1100" kern="1200" baseline="0" dirty="0" err="1"/>
                        <a:t>Criteria</a:t>
                      </a:r>
                      <a:r>
                        <a:rPr lang="fr-FR" sz="1100" kern="1200" baseline="0" dirty="0"/>
                        <a:t> Name</a:t>
                      </a:r>
                      <a:endParaRPr lang="fr-FR" sz="1100" b="1" kern="1200" dirty="0">
                        <a:solidFill>
                          <a:schemeClr val="bg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100" kern="1200" dirty="0"/>
                        <a:t>Grade</a:t>
                      </a:r>
                      <a:endParaRPr lang="fr-FR" sz="1100" b="1" kern="1200" dirty="0">
                        <a:solidFill>
                          <a:schemeClr val="bg1"/>
                        </a:solidFill>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100" kern="1200" dirty="0"/>
                        <a:t>Evolution</a:t>
                      </a:r>
                      <a:endParaRPr lang="fr-FR" sz="1100" b="1" kern="1200" dirty="0">
                        <a:solidFill>
                          <a:schemeClr val="bg1"/>
                        </a:solidFill>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216024">
                <a:tc>
                  <a:txBody>
                    <a:bodyPr/>
                    <a:lstStyle/>
                    <a:p>
                      <a:pPr marL="0" algn="l" defTabSz="914400" rtl="0" eaLnBrk="1" latinLnBrk="0" hangingPunct="1">
                        <a:lnSpc>
                          <a:spcPct val="115000"/>
                        </a:lnSpc>
                        <a:spcAft>
                          <a:spcPts val="0"/>
                        </a:spcAft>
                      </a:pPr>
                      <a:r>
                        <a:rPr lang="en-GB" sz="1000" kern="1200" dirty="0"/>
                        <a:t>Technical Criteria 1</a:t>
                      </a:r>
                      <a:endParaRPr lang="fr-FR" sz="10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0.0 %</a:t>
                      </a: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16024">
                <a:tc>
                  <a:txBody>
                    <a:bodyPr/>
                    <a:lstStyle/>
                    <a:p>
                      <a:pPr marL="0" algn="l" defTabSz="914400" rtl="0" eaLnBrk="1" latinLnBrk="0" hangingPunct="1">
                        <a:lnSpc>
                          <a:spcPct val="115000"/>
                        </a:lnSpc>
                        <a:spcAft>
                          <a:spcPts val="0"/>
                        </a:spcAft>
                      </a:pPr>
                      <a:r>
                        <a:rPr lang="en-GB" sz="1000" kern="1200" dirty="0"/>
                        <a:t>Technical Criteria 2</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216024">
                <a:tc>
                  <a:txBody>
                    <a:bodyPr/>
                    <a:lstStyle/>
                    <a:p>
                      <a:pPr marL="0" algn="l" defTabSz="914400" rtl="0" eaLnBrk="1" latinLnBrk="0" hangingPunct="1">
                        <a:lnSpc>
                          <a:spcPct val="115000"/>
                        </a:lnSpc>
                        <a:spcAft>
                          <a:spcPts val="0"/>
                        </a:spcAft>
                      </a:pPr>
                      <a:r>
                        <a:rPr lang="en-GB" sz="1000" kern="1200" dirty="0"/>
                        <a:t>Technical Criteria 3</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216024">
                <a:tc>
                  <a:txBody>
                    <a:bodyPr/>
                    <a:lstStyle/>
                    <a:p>
                      <a:pPr marL="0" algn="l" defTabSz="914400" rtl="0" eaLnBrk="1" latinLnBrk="0" hangingPunct="1">
                        <a:lnSpc>
                          <a:spcPct val="115000"/>
                        </a:lnSpc>
                        <a:spcAft>
                          <a:spcPts val="0"/>
                        </a:spcAft>
                      </a:pPr>
                      <a:r>
                        <a:rPr lang="en-GB" sz="1000" kern="1200" dirty="0"/>
                        <a:t>Technical Criteria 4</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216024">
                <a:tc>
                  <a:txBody>
                    <a:bodyPr/>
                    <a:lstStyle/>
                    <a:p>
                      <a:pPr marL="0" algn="l" defTabSz="914400" rtl="0" eaLnBrk="1" latinLnBrk="0" hangingPunct="1">
                        <a:lnSpc>
                          <a:spcPct val="115000"/>
                        </a:lnSpc>
                        <a:spcAft>
                          <a:spcPts val="0"/>
                        </a:spcAft>
                      </a:pPr>
                      <a:r>
                        <a:rPr lang="en-GB" sz="1000" kern="1200" dirty="0"/>
                        <a:t>Technical Criteria 5</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216024">
                <a:tc>
                  <a:txBody>
                    <a:bodyPr/>
                    <a:lstStyle/>
                    <a:p>
                      <a:pPr marL="0" algn="l" defTabSz="914400" rtl="0" eaLnBrk="1" latinLnBrk="0" hangingPunct="1">
                        <a:lnSpc>
                          <a:spcPct val="115000"/>
                        </a:lnSpc>
                        <a:spcAft>
                          <a:spcPts val="0"/>
                        </a:spcAft>
                      </a:pPr>
                      <a:r>
                        <a:rPr lang="en-GB" sz="1000" kern="1200" dirty="0"/>
                        <a:t>Technical Criteria 6</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216024">
                <a:tc>
                  <a:txBody>
                    <a:bodyPr/>
                    <a:lstStyle/>
                    <a:p>
                      <a:pPr marL="0" algn="l" defTabSz="914400" rtl="0" eaLnBrk="1" latinLnBrk="0" hangingPunct="1">
                        <a:lnSpc>
                          <a:spcPct val="115000"/>
                        </a:lnSpc>
                        <a:spcAft>
                          <a:spcPts val="0"/>
                        </a:spcAft>
                      </a:pPr>
                      <a:r>
                        <a:rPr lang="en-GB" sz="1000" kern="1200" dirty="0"/>
                        <a:t>Technical Criteria 7</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216024">
                <a:tc>
                  <a:txBody>
                    <a:bodyPr/>
                    <a:lstStyle/>
                    <a:p>
                      <a:pPr marL="0" algn="l" defTabSz="914400" rtl="0" eaLnBrk="1" latinLnBrk="0" hangingPunct="1">
                        <a:lnSpc>
                          <a:spcPct val="115000"/>
                        </a:lnSpc>
                        <a:spcAft>
                          <a:spcPts val="0"/>
                        </a:spcAft>
                      </a:pPr>
                      <a:r>
                        <a:rPr lang="en-GB" sz="1000" kern="1200" dirty="0"/>
                        <a:t>Technical Criteria 8</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8"/>
                  </a:ext>
                </a:extLst>
              </a:tr>
              <a:tr h="216024">
                <a:tc>
                  <a:txBody>
                    <a:bodyPr/>
                    <a:lstStyle/>
                    <a:p>
                      <a:pPr marL="0" algn="l" defTabSz="914400" rtl="0" eaLnBrk="1" latinLnBrk="0" hangingPunct="1">
                        <a:lnSpc>
                          <a:spcPct val="115000"/>
                        </a:lnSpc>
                        <a:spcAft>
                          <a:spcPts val="0"/>
                        </a:spcAft>
                      </a:pPr>
                      <a:r>
                        <a:rPr lang="en-GB" sz="1000" kern="1200" dirty="0"/>
                        <a:t>Technical Criteria 9</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9"/>
                  </a:ext>
                </a:extLst>
              </a:tr>
              <a:tr h="216024">
                <a:tc>
                  <a:txBody>
                    <a:bodyPr/>
                    <a:lstStyle/>
                    <a:p>
                      <a:pPr marL="0" algn="l" defTabSz="914400" rtl="0" eaLnBrk="1" latinLnBrk="0" hangingPunct="1">
                        <a:lnSpc>
                          <a:spcPct val="115000"/>
                        </a:lnSpc>
                        <a:spcAft>
                          <a:spcPts val="0"/>
                        </a:spcAft>
                      </a:pPr>
                      <a:r>
                        <a:rPr lang="en-GB" sz="1000" kern="1200" dirty="0"/>
                        <a:t>Technical Criteria 10</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0"/>
                  </a:ext>
                </a:extLst>
              </a:tr>
            </a:tbl>
          </a:graphicData>
        </a:graphic>
      </p:graphicFrame>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[14]</a:t>
            </a:r>
          </a:p>
        </p:txBody>
      </p:sp>
      <p:sp>
        <p:nvSpPr>
          <p:cNvPr id="12" name="Rounded Rectangle 11"/>
          <p:cNvSpPr/>
          <p:nvPr/>
        </p:nvSpPr>
        <p:spPr>
          <a:xfrm>
            <a:off x="493182" y="1052736"/>
            <a:ext cx="8157600" cy="3960440"/>
          </a:xfrm>
          <a:prstGeom prst="roundRect">
            <a:avLst>
              <a:gd name="adj" fmla="val 170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0" name="TextBox 9"/>
          <p:cNvSpPr txBox="1"/>
          <p:nvPr/>
        </p:nvSpPr>
        <p:spPr>
          <a:xfrm>
            <a:off x="461248" y="1228690"/>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a:t>Rule Name Details &amp; Violation Count for top critical violations</a:t>
            </a:r>
          </a:p>
        </p:txBody>
      </p:sp>
      <p:sp>
        <p:nvSpPr>
          <p:cNvPr id="11" name="TextBox 10"/>
          <p:cNvSpPr txBox="1"/>
          <p:nvPr/>
        </p:nvSpPr>
        <p:spPr>
          <a:xfrm>
            <a:off x="2126296" y="1628800"/>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RULE_NAME_DESCRIPTION_TOPCRITVIOL</a:t>
            </a:r>
          </a:p>
        </p:txBody>
      </p:sp>
      <p:sp>
        <p:nvSpPr>
          <p:cNvPr id="19" name="TextBox 18"/>
          <p:cNvSpPr txBox="1"/>
          <p:nvPr/>
        </p:nvSpPr>
        <p:spPr>
          <a:xfrm>
            <a:off x="655088" y="1628800"/>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20" name="TextBox 19"/>
          <p:cNvSpPr txBox="1"/>
          <p:nvPr/>
        </p:nvSpPr>
        <p:spPr>
          <a:xfrm>
            <a:off x="2126296" y="1979459"/>
            <a:ext cx="6630534" cy="1338828"/>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b="1" dirty="0"/>
              <a:t>COUNT=N </a:t>
            </a:r>
            <a:r>
              <a:rPr lang="en-US" dirty="0"/>
              <a:t>where N indicates the number of top N</a:t>
            </a:r>
          </a:p>
          <a:p>
            <a:r>
              <a:rPr lang="en-US" b="1" dirty="0"/>
              <a:t>PAR=BC-ID</a:t>
            </a:r>
            <a:r>
              <a:rPr lang="en-US" dirty="0"/>
              <a:t> where BC-ID indicates the ID of the business criterion</a:t>
            </a:r>
          </a:p>
          <a:p>
            <a:pPr lvl="2"/>
            <a:r>
              <a:rPr lang="en-US" sz="1100" i="1" dirty="0">
                <a:solidFill>
                  <a:schemeClr val="bg1">
                    <a:lumMod val="50000"/>
                  </a:schemeClr>
                </a:solidFill>
              </a:rPr>
              <a:t>PAR also supports several business criteria. Multiple business criteria are indicated as a list of BCID separated by “|”, for instance PAR=60011|60012</a:t>
            </a:r>
          </a:p>
          <a:p>
            <a:r>
              <a:rPr lang="en-US" b="1" dirty="0"/>
              <a:t>IDX=</a:t>
            </a:r>
            <a:r>
              <a:rPr lang="en-US" b="1" dirty="0" err="1"/>
              <a:t>i</a:t>
            </a:r>
            <a:r>
              <a:rPr lang="en-US" b="1" dirty="0"/>
              <a:t> </a:t>
            </a:r>
            <a:r>
              <a:rPr lang="en-US" dirty="0"/>
              <a:t>where </a:t>
            </a:r>
            <a:r>
              <a:rPr lang="en-US" dirty="0" err="1"/>
              <a:t>i</a:t>
            </a:r>
            <a:r>
              <a:rPr lang="en-US" dirty="0"/>
              <a:t> indicates the </a:t>
            </a:r>
            <a:r>
              <a:rPr lang="en-GB" dirty="0"/>
              <a:t>index of the specific rule wanted</a:t>
            </a:r>
          </a:p>
          <a:p>
            <a:pPr lvl="2"/>
            <a:r>
              <a:rPr lang="en-GB" sz="1100" i="1" dirty="0">
                <a:solidFill>
                  <a:schemeClr val="bg1">
                    <a:lumMod val="50000"/>
                  </a:schemeClr>
                </a:solidFill>
              </a:rPr>
              <a:t>for instance </a:t>
            </a:r>
            <a:r>
              <a:rPr lang="en-GB" sz="1100" i="1" dirty="0" err="1">
                <a:solidFill>
                  <a:schemeClr val="bg1">
                    <a:lumMod val="50000"/>
                  </a:schemeClr>
                </a:solidFill>
              </a:rPr>
              <a:t>i</a:t>
            </a:r>
            <a:r>
              <a:rPr lang="en-GB" sz="1100" i="1" dirty="0">
                <a:solidFill>
                  <a:schemeClr val="bg1">
                    <a:lumMod val="50000"/>
                  </a:schemeClr>
                </a:solidFill>
              </a:rPr>
              <a:t> = 0 to display only 1</a:t>
            </a:r>
            <a:r>
              <a:rPr lang="en-GB" sz="1100" i="1" baseline="30000" dirty="0">
                <a:solidFill>
                  <a:schemeClr val="bg1">
                    <a:lumMod val="50000"/>
                  </a:schemeClr>
                </a:solidFill>
              </a:rPr>
              <a:t>st</a:t>
            </a:r>
            <a:r>
              <a:rPr lang="en-GB" sz="1100" i="1" dirty="0">
                <a:solidFill>
                  <a:schemeClr val="bg1">
                    <a:lumMod val="50000"/>
                  </a:schemeClr>
                </a:solidFill>
              </a:rPr>
              <a:t> rule, </a:t>
            </a:r>
            <a:r>
              <a:rPr lang="en-GB" sz="1100" i="1" dirty="0" err="1">
                <a:solidFill>
                  <a:schemeClr val="bg1">
                    <a:lumMod val="50000"/>
                  </a:schemeClr>
                </a:solidFill>
              </a:rPr>
              <a:t>i</a:t>
            </a:r>
            <a:r>
              <a:rPr lang="en-GB" sz="1100" i="1" dirty="0">
                <a:solidFill>
                  <a:schemeClr val="bg1">
                    <a:lumMod val="50000"/>
                  </a:schemeClr>
                </a:solidFill>
              </a:rPr>
              <a:t> = 1 for 2</a:t>
            </a:r>
            <a:r>
              <a:rPr lang="en-GB" sz="1100" i="1" baseline="30000" dirty="0">
                <a:solidFill>
                  <a:schemeClr val="bg1">
                    <a:lumMod val="50000"/>
                  </a:schemeClr>
                </a:solidFill>
              </a:rPr>
              <a:t>nd</a:t>
            </a:r>
            <a:r>
              <a:rPr lang="en-GB" sz="1100" i="1" dirty="0">
                <a:solidFill>
                  <a:schemeClr val="bg1">
                    <a:lumMod val="50000"/>
                  </a:schemeClr>
                </a:solidFill>
              </a:rPr>
              <a:t> rule, </a:t>
            </a:r>
            <a:r>
              <a:rPr lang="en-GB" sz="1100" i="1" dirty="0" err="1">
                <a:solidFill>
                  <a:schemeClr val="bg1">
                    <a:lumMod val="50000"/>
                  </a:schemeClr>
                </a:solidFill>
              </a:rPr>
              <a:t>i</a:t>
            </a:r>
            <a:r>
              <a:rPr lang="en-GB" sz="1100" i="1" dirty="0">
                <a:solidFill>
                  <a:schemeClr val="bg1">
                    <a:lumMod val="50000"/>
                  </a:schemeClr>
                </a:solidFill>
              </a:rPr>
              <a:t> =2 for 3</a:t>
            </a:r>
            <a:r>
              <a:rPr lang="en-GB" sz="1100" i="1" baseline="30000" dirty="0">
                <a:solidFill>
                  <a:schemeClr val="bg1">
                    <a:lumMod val="50000"/>
                  </a:schemeClr>
                </a:solidFill>
              </a:rPr>
              <a:t>rd</a:t>
            </a:r>
            <a:r>
              <a:rPr lang="en-GB" sz="1100" i="1" dirty="0">
                <a:solidFill>
                  <a:schemeClr val="bg1">
                    <a:lumMod val="50000"/>
                  </a:schemeClr>
                </a:solidFill>
              </a:rPr>
              <a:t> rule…</a:t>
            </a:r>
            <a:endParaRPr lang="en-US" sz="1100" i="1" dirty="0">
              <a:solidFill>
                <a:schemeClr val="bg1">
                  <a:lumMod val="50000"/>
                </a:schemeClr>
              </a:solidFill>
            </a:endParaRPr>
          </a:p>
        </p:txBody>
      </p:sp>
      <p:sp>
        <p:nvSpPr>
          <p:cNvPr id="21" name="TextBox 20"/>
          <p:cNvSpPr txBox="1"/>
          <p:nvPr/>
        </p:nvSpPr>
        <p:spPr>
          <a:xfrm>
            <a:off x="1074625" y="1948770"/>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22" name="Table 21" descr="TABLE;RULE_NAME_DESCRIPTION_TOPCRITVIOL;COUNT=4,PAR=60016"/>
          <p:cNvGraphicFramePr>
            <a:graphicFrameLocks noGrp="1"/>
          </p:cNvGraphicFramePr>
          <p:nvPr>
            <p:extLst>
              <p:ext uri="{D42A27DB-BD31-4B8C-83A1-F6EECF244321}">
                <p14:modId xmlns:p14="http://schemas.microsoft.com/office/powerpoint/2010/main" val="2962740143"/>
              </p:ext>
            </p:extLst>
          </p:nvPr>
        </p:nvGraphicFramePr>
        <p:xfrm>
          <a:off x="1835696" y="3717032"/>
          <a:ext cx="5472610" cy="86409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296145">
                  <a:extLst>
                    <a:ext uri="{9D8B030D-6E8A-4147-A177-3AD203B41FA5}">
                      <a16:colId xmlns:a16="http://schemas.microsoft.com/office/drawing/2014/main" val="20000"/>
                    </a:ext>
                  </a:extLst>
                </a:gridCol>
                <a:gridCol w="4176465">
                  <a:extLst>
                    <a:ext uri="{9D8B030D-6E8A-4147-A177-3AD203B41FA5}">
                      <a16:colId xmlns:a16="http://schemas.microsoft.com/office/drawing/2014/main" val="20001"/>
                    </a:ext>
                  </a:extLst>
                </a:gridCol>
              </a:tblGrid>
              <a:tr h="216024">
                <a:tc gridSpan="2">
                  <a:txBody>
                    <a:bodyPr/>
                    <a:lstStyle/>
                    <a:p>
                      <a:pPr marL="0" algn="l" defTabSz="914400" rtl="0" eaLnBrk="1" latinLnBrk="0" hangingPunct="1">
                        <a:lnSpc>
                          <a:spcPct val="115000"/>
                        </a:lnSpc>
                        <a:spcAft>
                          <a:spcPts val="0"/>
                        </a:spcAft>
                      </a:pPr>
                      <a:r>
                        <a:rPr lang="en-GB" sz="1000" kern="1200" dirty="0"/>
                        <a:t>Rules Descriptions</a:t>
                      </a:r>
                      <a:r>
                        <a:rPr lang="en-GB" sz="1000" kern="1200" baseline="0" dirty="0"/>
                        <a:t> for Top Critical Violations for Business Criterion</a:t>
                      </a:r>
                      <a:endParaRPr lang="fr-FR" sz="1000" kern="1200" dirty="0">
                        <a:solidFill>
                          <a:schemeClr val="dk1"/>
                        </a:solidFill>
                        <a:latin typeface="+mn-lt"/>
                        <a:ea typeface="+mn-ea"/>
                        <a:cs typeface="+mn-cs"/>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hMerge="1">
                  <a:txBody>
                    <a:bodyPr/>
                    <a:lstStyle/>
                    <a:p>
                      <a:pPr marL="0" algn="ctr" defTabSz="914400" rtl="0" eaLnBrk="1" latinLnBrk="0" hangingPunct="1">
                        <a:lnSpc>
                          <a:spcPct val="115000"/>
                        </a:lnSpc>
                        <a:spcAft>
                          <a:spcPts val="0"/>
                        </a:spcAft>
                      </a:pPr>
                      <a:endParaRPr lang="fr-FR" sz="1000" kern="1200" dirty="0"/>
                    </a:p>
                  </a:txBody>
                  <a:tcPr marL="68580" marR="68580" marT="0" marB="0" anchor="ctr"/>
                </a:tc>
                <a:extLst>
                  <a:ext uri="{0D108BD9-81ED-4DB2-BD59-A6C34878D82A}">
                    <a16:rowId xmlns:a16="http://schemas.microsoft.com/office/drawing/2014/main" val="10000"/>
                  </a:ext>
                </a:extLst>
              </a:tr>
              <a:tr h="216024">
                <a:tc>
                  <a:txBody>
                    <a:bodyPr/>
                    <a:lstStyle/>
                    <a:p>
                      <a:pPr marL="0" algn="l" defTabSz="914400" rtl="0" eaLnBrk="1" latinLnBrk="0" hangingPunct="1">
                        <a:lnSpc>
                          <a:spcPct val="115000"/>
                        </a:lnSpc>
                        <a:spcAft>
                          <a:spcPts val="0"/>
                        </a:spcAft>
                      </a:pPr>
                      <a:r>
                        <a:rPr lang="fr-FR" sz="1000" kern="1200" dirty="0" err="1"/>
                        <a:t>Rule</a:t>
                      </a:r>
                      <a:r>
                        <a:rPr lang="fr-FR" sz="1000" kern="1200" dirty="0"/>
                        <a:t> Name</a:t>
                      </a:r>
                      <a:endParaRPr lang="fr-FR" sz="1000" b="1" kern="1200" dirty="0">
                        <a:solidFill>
                          <a:schemeClr val="accent2">
                            <a:lumMod val="75000"/>
                          </a:schemeClr>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err="1"/>
                        <a:t>Current</a:t>
                      </a:r>
                      <a:r>
                        <a:rPr lang="fr-FR" sz="1000" kern="1200" dirty="0"/>
                        <a:t> </a:t>
                      </a:r>
                      <a:r>
                        <a:rPr lang="fr-FR" sz="1000" kern="1200" dirty="0" err="1"/>
                        <a:t>Rule</a:t>
                      </a:r>
                      <a:r>
                        <a:rPr lang="fr-FR" sz="1000" kern="1200" dirty="0"/>
                        <a:t> Name</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16024">
                <a:tc>
                  <a:txBody>
                    <a:bodyPr/>
                    <a:lstStyle/>
                    <a:p>
                      <a:pPr marL="0" algn="l" defTabSz="914400" rtl="0" eaLnBrk="1" latinLnBrk="0" hangingPunct="1">
                        <a:lnSpc>
                          <a:spcPct val="115000"/>
                        </a:lnSpc>
                        <a:spcAft>
                          <a:spcPts val="0"/>
                        </a:spcAft>
                      </a:pPr>
                      <a:r>
                        <a:rPr lang="en-GB" sz="1000" kern="1200" dirty="0"/>
                        <a:t>Description</a:t>
                      </a:r>
                      <a:endParaRPr lang="fr-FR" sz="1000" b="1" kern="1200" dirty="0">
                        <a:solidFill>
                          <a:schemeClr val="accent2">
                            <a:lumMod val="75000"/>
                          </a:schemeClr>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err="1"/>
                        <a:t>Current</a:t>
                      </a:r>
                      <a:r>
                        <a:rPr lang="fr-FR" sz="1000" kern="1200" dirty="0"/>
                        <a:t> description</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216024">
                <a:tc>
                  <a:txBody>
                    <a:bodyPr/>
                    <a:lstStyle/>
                    <a:p>
                      <a:pPr marL="0" algn="l" defTabSz="914400" rtl="0" eaLnBrk="1" latinLnBrk="0" hangingPunct="1">
                        <a:lnSpc>
                          <a:spcPct val="115000"/>
                        </a:lnSpc>
                        <a:spcAft>
                          <a:spcPts val="0"/>
                        </a:spcAft>
                      </a:pPr>
                      <a:r>
                        <a:rPr lang="en-GB" sz="1000" kern="1200" dirty="0"/>
                        <a:t>Remediation</a:t>
                      </a:r>
                      <a:endParaRPr lang="fr-FR" sz="1000" b="1" kern="1200" dirty="0">
                        <a:solidFill>
                          <a:schemeClr val="accent2">
                            <a:lumMod val="75000"/>
                          </a:schemeClr>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err="1"/>
                        <a:t>Current</a:t>
                      </a:r>
                      <a:r>
                        <a:rPr lang="fr-FR" sz="1000" kern="1200" dirty="0"/>
                        <a:t> </a:t>
                      </a:r>
                      <a:r>
                        <a:rPr lang="fr-FR" sz="1000" kern="1200" dirty="0" err="1"/>
                        <a:t>remediation</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49555982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[15]</a:t>
            </a:r>
          </a:p>
        </p:txBody>
      </p:sp>
      <p:sp>
        <p:nvSpPr>
          <p:cNvPr id="12" name="Rounded Rectangle 11"/>
          <p:cNvSpPr/>
          <p:nvPr/>
        </p:nvSpPr>
        <p:spPr>
          <a:xfrm>
            <a:off x="493182" y="1052736"/>
            <a:ext cx="8157600" cy="5184576"/>
          </a:xfrm>
          <a:prstGeom prst="roundRect">
            <a:avLst>
              <a:gd name="adj" fmla="val 170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0" name="TextBox 9"/>
          <p:cNvSpPr txBox="1"/>
          <p:nvPr/>
        </p:nvSpPr>
        <p:spPr>
          <a:xfrm>
            <a:off x="461248" y="1228690"/>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a:t>List of artefacts in violation to a business criteria</a:t>
            </a:r>
          </a:p>
        </p:txBody>
      </p:sp>
      <p:sp>
        <p:nvSpPr>
          <p:cNvPr id="11" name="TextBox 10"/>
          <p:cNvSpPr txBox="1"/>
          <p:nvPr/>
        </p:nvSpPr>
        <p:spPr>
          <a:xfrm>
            <a:off x="2126296" y="1628800"/>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METRIC_TOP_ARTEFACT</a:t>
            </a:r>
          </a:p>
        </p:txBody>
      </p:sp>
      <p:sp>
        <p:nvSpPr>
          <p:cNvPr id="19" name="TextBox 18"/>
          <p:cNvSpPr txBox="1"/>
          <p:nvPr/>
        </p:nvSpPr>
        <p:spPr>
          <a:xfrm>
            <a:off x="655088" y="1628800"/>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20" name="TextBox 19"/>
          <p:cNvSpPr txBox="1"/>
          <p:nvPr/>
        </p:nvSpPr>
        <p:spPr>
          <a:xfrm>
            <a:off x="2126296" y="1979459"/>
            <a:ext cx="6630534" cy="1338828"/>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b="1" dirty="0"/>
              <a:t>COUNT=N </a:t>
            </a:r>
            <a:r>
              <a:rPr lang="en-US" dirty="0"/>
              <a:t>where N indicates the number of top N</a:t>
            </a:r>
          </a:p>
          <a:p>
            <a:r>
              <a:rPr lang="en-US" b="1" dirty="0"/>
              <a:t>PAR=BC-ID</a:t>
            </a:r>
            <a:r>
              <a:rPr lang="en-US" dirty="0"/>
              <a:t> where BC-ID indicates the ID of the business criterion</a:t>
            </a:r>
          </a:p>
          <a:p>
            <a:pPr lvl="2"/>
            <a:r>
              <a:rPr lang="en-US" sz="1100" i="1" dirty="0">
                <a:solidFill>
                  <a:schemeClr val="bg1">
                    <a:lumMod val="50000"/>
                  </a:schemeClr>
                </a:solidFill>
              </a:rPr>
              <a:t>PAR also supports several business criteria. Multiple business criteria are indicated as a list of BCID separated by “|”, for instance PAR=60011|60012</a:t>
            </a:r>
          </a:p>
          <a:p>
            <a:r>
              <a:rPr lang="en-US" b="1" dirty="0"/>
              <a:t>IDX=</a:t>
            </a:r>
            <a:r>
              <a:rPr lang="en-US" b="1" dirty="0" err="1"/>
              <a:t>i</a:t>
            </a:r>
            <a:r>
              <a:rPr lang="en-US" b="1" dirty="0"/>
              <a:t> </a:t>
            </a:r>
            <a:r>
              <a:rPr lang="en-US" dirty="0"/>
              <a:t>where </a:t>
            </a:r>
            <a:r>
              <a:rPr lang="en-US" dirty="0" err="1"/>
              <a:t>i</a:t>
            </a:r>
            <a:r>
              <a:rPr lang="en-US" dirty="0"/>
              <a:t> indicates the </a:t>
            </a:r>
            <a:r>
              <a:rPr lang="en-GB" dirty="0"/>
              <a:t>index of the specific rule wanted</a:t>
            </a:r>
          </a:p>
          <a:p>
            <a:pPr lvl="2"/>
            <a:r>
              <a:rPr lang="en-GB" sz="1100" i="1" dirty="0">
                <a:solidFill>
                  <a:schemeClr val="bg1">
                    <a:lumMod val="50000"/>
                  </a:schemeClr>
                </a:solidFill>
              </a:rPr>
              <a:t>for instance </a:t>
            </a:r>
            <a:r>
              <a:rPr lang="en-GB" sz="1100" i="1" dirty="0" err="1">
                <a:solidFill>
                  <a:schemeClr val="bg1">
                    <a:lumMod val="50000"/>
                  </a:schemeClr>
                </a:solidFill>
              </a:rPr>
              <a:t>i</a:t>
            </a:r>
            <a:r>
              <a:rPr lang="en-GB" sz="1100" i="1" dirty="0">
                <a:solidFill>
                  <a:schemeClr val="bg1">
                    <a:lumMod val="50000"/>
                  </a:schemeClr>
                </a:solidFill>
              </a:rPr>
              <a:t> = 0 to display only 1</a:t>
            </a:r>
            <a:r>
              <a:rPr lang="en-GB" sz="1100" i="1" baseline="30000" dirty="0">
                <a:solidFill>
                  <a:schemeClr val="bg1">
                    <a:lumMod val="50000"/>
                  </a:schemeClr>
                </a:solidFill>
              </a:rPr>
              <a:t>st</a:t>
            </a:r>
            <a:r>
              <a:rPr lang="en-GB" sz="1100" i="1" dirty="0">
                <a:solidFill>
                  <a:schemeClr val="bg1">
                    <a:lumMod val="50000"/>
                  </a:schemeClr>
                </a:solidFill>
              </a:rPr>
              <a:t> rule, </a:t>
            </a:r>
            <a:r>
              <a:rPr lang="en-GB" sz="1100" i="1" dirty="0" err="1">
                <a:solidFill>
                  <a:schemeClr val="bg1">
                    <a:lumMod val="50000"/>
                  </a:schemeClr>
                </a:solidFill>
              </a:rPr>
              <a:t>i</a:t>
            </a:r>
            <a:r>
              <a:rPr lang="en-GB" sz="1100" i="1" dirty="0">
                <a:solidFill>
                  <a:schemeClr val="bg1">
                    <a:lumMod val="50000"/>
                  </a:schemeClr>
                </a:solidFill>
              </a:rPr>
              <a:t> = 1 for 2</a:t>
            </a:r>
            <a:r>
              <a:rPr lang="en-GB" sz="1100" i="1" baseline="30000" dirty="0">
                <a:solidFill>
                  <a:schemeClr val="bg1">
                    <a:lumMod val="50000"/>
                  </a:schemeClr>
                </a:solidFill>
              </a:rPr>
              <a:t>nd</a:t>
            </a:r>
            <a:r>
              <a:rPr lang="en-GB" sz="1100" i="1" dirty="0">
                <a:solidFill>
                  <a:schemeClr val="bg1">
                    <a:lumMod val="50000"/>
                  </a:schemeClr>
                </a:solidFill>
              </a:rPr>
              <a:t> rule, </a:t>
            </a:r>
            <a:r>
              <a:rPr lang="en-GB" sz="1100" i="1" dirty="0" err="1">
                <a:solidFill>
                  <a:schemeClr val="bg1">
                    <a:lumMod val="50000"/>
                  </a:schemeClr>
                </a:solidFill>
              </a:rPr>
              <a:t>i</a:t>
            </a:r>
            <a:r>
              <a:rPr lang="en-GB" sz="1100" i="1" dirty="0">
                <a:solidFill>
                  <a:schemeClr val="bg1">
                    <a:lumMod val="50000"/>
                  </a:schemeClr>
                </a:solidFill>
              </a:rPr>
              <a:t> =2 for 3</a:t>
            </a:r>
            <a:r>
              <a:rPr lang="en-GB" sz="1100" i="1" baseline="30000" dirty="0">
                <a:solidFill>
                  <a:schemeClr val="bg1">
                    <a:lumMod val="50000"/>
                  </a:schemeClr>
                </a:solidFill>
              </a:rPr>
              <a:t>rd</a:t>
            </a:r>
            <a:r>
              <a:rPr lang="en-GB" sz="1100" i="1" dirty="0">
                <a:solidFill>
                  <a:schemeClr val="bg1">
                    <a:lumMod val="50000"/>
                  </a:schemeClr>
                </a:solidFill>
              </a:rPr>
              <a:t> rule…</a:t>
            </a:r>
            <a:endParaRPr lang="en-US" sz="1100" i="1" dirty="0">
              <a:solidFill>
                <a:schemeClr val="bg1">
                  <a:lumMod val="50000"/>
                </a:schemeClr>
              </a:solidFill>
            </a:endParaRPr>
          </a:p>
        </p:txBody>
      </p:sp>
      <p:sp>
        <p:nvSpPr>
          <p:cNvPr id="21" name="TextBox 20"/>
          <p:cNvSpPr txBox="1"/>
          <p:nvPr/>
        </p:nvSpPr>
        <p:spPr>
          <a:xfrm>
            <a:off x="1074625" y="1948770"/>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22" name="Table 21" descr="TABLE;METRIC_TOP_ARTEFACT;COUNT=4,PAR=60016,IDX=0"/>
          <p:cNvGraphicFramePr>
            <a:graphicFrameLocks noGrp="1"/>
          </p:cNvGraphicFramePr>
          <p:nvPr>
            <p:extLst>
              <p:ext uri="{D42A27DB-BD31-4B8C-83A1-F6EECF244321}">
                <p14:modId xmlns:p14="http://schemas.microsoft.com/office/powerpoint/2010/main" val="4276118446"/>
              </p:ext>
            </p:extLst>
          </p:nvPr>
        </p:nvGraphicFramePr>
        <p:xfrm>
          <a:off x="1835696" y="3717032"/>
          <a:ext cx="5472610" cy="86409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4392488">
                  <a:extLst>
                    <a:ext uri="{9D8B030D-6E8A-4147-A177-3AD203B41FA5}">
                      <a16:colId xmlns:a16="http://schemas.microsoft.com/office/drawing/2014/main" val="20000"/>
                    </a:ext>
                  </a:extLst>
                </a:gridCol>
                <a:gridCol w="1080122">
                  <a:extLst>
                    <a:ext uri="{9D8B030D-6E8A-4147-A177-3AD203B41FA5}">
                      <a16:colId xmlns:a16="http://schemas.microsoft.com/office/drawing/2014/main" val="20001"/>
                    </a:ext>
                  </a:extLst>
                </a:gridCol>
              </a:tblGrid>
              <a:tr h="216024">
                <a:tc>
                  <a:txBody>
                    <a:bodyPr/>
                    <a:lstStyle/>
                    <a:p>
                      <a:pPr marL="0" algn="l" defTabSz="914400" rtl="0" eaLnBrk="1" latinLnBrk="0" hangingPunct="1">
                        <a:lnSpc>
                          <a:spcPct val="115000"/>
                        </a:lnSpc>
                        <a:spcAft>
                          <a:spcPts val="0"/>
                        </a:spcAft>
                      </a:pPr>
                      <a:r>
                        <a:rPr lang="en-GB" sz="1000" kern="1200" dirty="0"/>
                        <a:t>Artefacts violating rules </a:t>
                      </a:r>
                      <a:r>
                        <a:rPr lang="en-GB" sz="1000" kern="1200" baseline="0" dirty="0"/>
                        <a:t>for Business Criterion</a:t>
                      </a:r>
                      <a:endParaRPr lang="fr-FR" sz="1000" kern="1200" dirty="0">
                        <a:solidFill>
                          <a:schemeClr val="dk1"/>
                        </a:solidFill>
                        <a:latin typeface="+mn-lt"/>
                        <a:ea typeface="+mn-ea"/>
                        <a:cs typeface="+mn-cs"/>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a:t># of #</a:t>
                      </a: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216024">
                <a:tc>
                  <a:txBody>
                    <a:bodyPr/>
                    <a:lstStyle/>
                    <a:p>
                      <a:pPr marL="0" algn="l" defTabSz="914400" rtl="0" eaLnBrk="1" latinLnBrk="0" hangingPunct="1">
                        <a:lnSpc>
                          <a:spcPct val="115000"/>
                        </a:lnSpc>
                        <a:spcAft>
                          <a:spcPts val="0"/>
                        </a:spcAft>
                      </a:pPr>
                      <a:r>
                        <a:rPr lang="fr-FR" sz="1000" kern="1200" dirty="0"/>
                        <a:t>C:\SRC\MODULE\Artefact1.cs</a:t>
                      </a:r>
                      <a:endParaRPr lang="fr-FR" sz="1000" b="1" kern="1200" dirty="0">
                        <a:solidFill>
                          <a:schemeClr val="accent2">
                            <a:lumMod val="75000"/>
                          </a:schemeClr>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16024">
                <a:tc>
                  <a:txBody>
                    <a:bodyPr/>
                    <a:lstStyle/>
                    <a:p>
                      <a:pPr marL="0" algn="l" defTabSz="914400" rtl="0" eaLnBrk="1" latinLnBrk="0" hangingPunct="1">
                        <a:lnSpc>
                          <a:spcPct val="115000"/>
                        </a:lnSpc>
                        <a:spcAft>
                          <a:spcPts val="0"/>
                        </a:spcAft>
                      </a:pPr>
                      <a:r>
                        <a:rPr lang="fr-FR" sz="1000" kern="1200" dirty="0"/>
                        <a:t>C:\SRC\MODULE\Artefact2.cs</a:t>
                      </a:r>
                      <a:endParaRPr lang="fr-FR" sz="1000" b="1" kern="1200" dirty="0">
                        <a:solidFill>
                          <a:schemeClr val="accent2">
                            <a:lumMod val="75000"/>
                          </a:schemeClr>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216024">
                <a:tc>
                  <a:txBody>
                    <a:bodyPr/>
                    <a:lstStyle/>
                    <a:p>
                      <a:pPr marL="0" algn="l" defTabSz="914400" rtl="0" eaLnBrk="1" latinLnBrk="0" hangingPunct="1">
                        <a:lnSpc>
                          <a:spcPct val="115000"/>
                        </a:lnSpc>
                        <a:spcAft>
                          <a:spcPts val="0"/>
                        </a:spcAft>
                      </a:pPr>
                      <a:r>
                        <a:rPr lang="fr-FR" sz="1000" kern="1200" dirty="0"/>
                        <a:t>C:\SRC\MODULE\Artefact3.cs</a:t>
                      </a:r>
                      <a:endParaRPr lang="fr-FR" sz="1000" b="1" kern="1200" dirty="0">
                        <a:solidFill>
                          <a:schemeClr val="accent2">
                            <a:lumMod val="75000"/>
                          </a:schemeClr>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34205704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[16]</a:t>
            </a:r>
          </a:p>
        </p:txBody>
      </p:sp>
      <p:sp>
        <p:nvSpPr>
          <p:cNvPr id="12" name="Rounded Rectangle 11"/>
          <p:cNvSpPr/>
          <p:nvPr/>
        </p:nvSpPr>
        <p:spPr>
          <a:xfrm>
            <a:off x="493182" y="1340768"/>
            <a:ext cx="8157600" cy="4536504"/>
          </a:xfrm>
          <a:prstGeom prst="roundRect">
            <a:avLst>
              <a:gd name="adj" fmla="val 2388"/>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19563" y="1388268"/>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a:t>Rule Name Details &amp; Violation Count</a:t>
            </a:r>
          </a:p>
        </p:txBody>
      </p:sp>
      <p:sp>
        <p:nvSpPr>
          <p:cNvPr id="14" name="TextBox 13"/>
          <p:cNvSpPr txBox="1"/>
          <p:nvPr/>
        </p:nvSpPr>
        <p:spPr>
          <a:xfrm>
            <a:off x="2131578" y="1800112"/>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RULE_NAME_DESCRIPTION</a:t>
            </a:r>
          </a:p>
        </p:txBody>
      </p:sp>
      <p:sp>
        <p:nvSpPr>
          <p:cNvPr id="15" name="TextBox 14"/>
          <p:cNvSpPr txBox="1"/>
          <p:nvPr/>
        </p:nvSpPr>
        <p:spPr>
          <a:xfrm>
            <a:off x="660370" y="178646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31578" y="2137123"/>
            <a:ext cx="6630534" cy="58477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dirty="0"/>
              <a:t>RULID=N (by default RULID=4670)</a:t>
            </a:r>
          </a:p>
          <a:p>
            <a:r>
              <a:rPr lang="en-US" dirty="0"/>
              <a:t>where N indicates the rule Id</a:t>
            </a:r>
          </a:p>
        </p:txBody>
      </p:sp>
      <p:sp>
        <p:nvSpPr>
          <p:cNvPr id="17" name="TextBox 16"/>
          <p:cNvSpPr txBox="1"/>
          <p:nvPr/>
        </p:nvSpPr>
        <p:spPr>
          <a:xfrm>
            <a:off x="1079907" y="210643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RULE_NAME_DESCRIPTION;RULID=4670"/>
          <p:cNvGraphicFramePr>
            <a:graphicFrameLocks noGrp="1"/>
          </p:cNvGraphicFramePr>
          <p:nvPr>
            <p:extLst>
              <p:ext uri="{D42A27DB-BD31-4B8C-83A1-F6EECF244321}">
                <p14:modId xmlns:p14="http://schemas.microsoft.com/office/powerpoint/2010/main" val="1188967579"/>
              </p:ext>
            </p:extLst>
          </p:nvPr>
        </p:nvGraphicFramePr>
        <p:xfrm>
          <a:off x="1907721" y="2996952"/>
          <a:ext cx="5472610" cy="648072"/>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296145">
                  <a:extLst>
                    <a:ext uri="{9D8B030D-6E8A-4147-A177-3AD203B41FA5}">
                      <a16:colId xmlns:a16="http://schemas.microsoft.com/office/drawing/2014/main" val="20000"/>
                    </a:ext>
                  </a:extLst>
                </a:gridCol>
                <a:gridCol w="4176465">
                  <a:extLst>
                    <a:ext uri="{9D8B030D-6E8A-4147-A177-3AD203B41FA5}">
                      <a16:colId xmlns:a16="http://schemas.microsoft.com/office/drawing/2014/main" val="20001"/>
                    </a:ext>
                  </a:extLst>
                </a:gridCol>
              </a:tblGrid>
              <a:tr h="216024">
                <a:tc gridSpan="2">
                  <a:txBody>
                    <a:bodyPr/>
                    <a:lstStyle/>
                    <a:p>
                      <a:pPr marL="0" algn="l" defTabSz="914400" rtl="0" eaLnBrk="1" latinLnBrk="0" hangingPunct="1">
                        <a:lnSpc>
                          <a:spcPct val="115000"/>
                        </a:lnSpc>
                        <a:spcAft>
                          <a:spcPts val="0"/>
                        </a:spcAft>
                      </a:pPr>
                      <a:r>
                        <a:rPr lang="en-GB" sz="1000" kern="1200" dirty="0"/>
                        <a:t>Rule name</a:t>
                      </a:r>
                      <a:endParaRPr lang="fr-FR" sz="1000" kern="1200" dirty="0">
                        <a:solidFill>
                          <a:schemeClr val="dk1"/>
                        </a:solidFill>
                        <a:latin typeface="+mn-lt"/>
                        <a:ea typeface="+mn-ea"/>
                        <a:cs typeface="+mn-cs"/>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hMerge="1">
                  <a:txBody>
                    <a:bodyPr/>
                    <a:lstStyle/>
                    <a:p>
                      <a:pPr marL="0" algn="ctr" defTabSz="914400" rtl="0" eaLnBrk="1" latinLnBrk="0" hangingPunct="1">
                        <a:lnSpc>
                          <a:spcPct val="115000"/>
                        </a:lnSpc>
                        <a:spcAft>
                          <a:spcPts val="0"/>
                        </a:spcAft>
                      </a:pPr>
                      <a:endParaRPr lang="fr-FR" sz="1000" kern="1200" dirty="0"/>
                    </a:p>
                  </a:txBody>
                  <a:tcPr marL="68580" marR="68580" marT="0" marB="0" anchor="ctr"/>
                </a:tc>
                <a:extLst>
                  <a:ext uri="{0D108BD9-81ED-4DB2-BD59-A6C34878D82A}">
                    <a16:rowId xmlns:a16="http://schemas.microsoft.com/office/drawing/2014/main" val="10000"/>
                  </a:ext>
                </a:extLst>
              </a:tr>
              <a:tr h="216024">
                <a:tc>
                  <a:txBody>
                    <a:bodyPr/>
                    <a:lstStyle/>
                    <a:p>
                      <a:pPr marL="0" algn="l" defTabSz="914400" rtl="0" eaLnBrk="1" latinLnBrk="0" hangingPunct="1">
                        <a:lnSpc>
                          <a:spcPct val="115000"/>
                        </a:lnSpc>
                        <a:spcAft>
                          <a:spcPts val="0"/>
                        </a:spcAft>
                      </a:pPr>
                      <a:r>
                        <a:rPr lang="en-GB" sz="1000" kern="1200" dirty="0"/>
                        <a:t>Description</a:t>
                      </a:r>
                      <a:endParaRPr lang="fr-FR" sz="1000" b="1" kern="1200" dirty="0">
                        <a:solidFill>
                          <a:schemeClr val="accent2">
                            <a:lumMod val="75000"/>
                          </a:schemeClr>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err="1"/>
                        <a:t>Current</a:t>
                      </a:r>
                      <a:r>
                        <a:rPr lang="fr-FR" sz="1000" kern="1200" dirty="0"/>
                        <a:t> description</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16024">
                <a:tc>
                  <a:txBody>
                    <a:bodyPr/>
                    <a:lstStyle/>
                    <a:p>
                      <a:pPr marL="0" algn="l" defTabSz="914400" rtl="0" eaLnBrk="1" latinLnBrk="0" hangingPunct="1">
                        <a:lnSpc>
                          <a:spcPct val="115000"/>
                        </a:lnSpc>
                        <a:spcAft>
                          <a:spcPts val="0"/>
                        </a:spcAft>
                      </a:pPr>
                      <a:r>
                        <a:rPr lang="en-GB" sz="1000" kern="1200" dirty="0"/>
                        <a:t>Remediation</a:t>
                      </a:r>
                      <a:endParaRPr lang="fr-FR" sz="1000" b="1" kern="1200" dirty="0">
                        <a:solidFill>
                          <a:schemeClr val="accent2">
                            <a:lumMod val="75000"/>
                          </a:schemeClr>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err="1"/>
                        <a:t>Current</a:t>
                      </a:r>
                      <a:r>
                        <a:rPr lang="fr-FR" sz="1000" kern="1200" dirty="0"/>
                        <a:t> </a:t>
                      </a:r>
                      <a:r>
                        <a:rPr lang="fr-FR" sz="1000" kern="1200" dirty="0" err="1"/>
                        <a:t>remediation</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[17]</a:t>
            </a:r>
          </a:p>
        </p:txBody>
      </p:sp>
      <p:sp>
        <p:nvSpPr>
          <p:cNvPr id="12" name="Rounded Rectangle 11"/>
          <p:cNvSpPr/>
          <p:nvPr/>
        </p:nvSpPr>
        <p:spPr>
          <a:xfrm>
            <a:off x="493182" y="1412776"/>
            <a:ext cx="8157600" cy="4968552"/>
          </a:xfrm>
          <a:prstGeom prst="roundRect">
            <a:avLst>
              <a:gd name="adj" fmla="val 2159"/>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25623" y="1468464"/>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a:t>List of Rules by Technical Criteria</a:t>
            </a:r>
          </a:p>
        </p:txBody>
      </p:sp>
      <p:sp>
        <p:nvSpPr>
          <p:cNvPr id="14" name="TextBox 13"/>
          <p:cNvSpPr txBox="1"/>
          <p:nvPr/>
        </p:nvSpPr>
        <p:spPr>
          <a:xfrm>
            <a:off x="2117912" y="1858472"/>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TECHNICAL_CRITERIA_RULES</a:t>
            </a:r>
          </a:p>
        </p:txBody>
      </p:sp>
      <p:sp>
        <p:nvSpPr>
          <p:cNvPr id="15" name="TextBox 14"/>
          <p:cNvSpPr txBox="1"/>
          <p:nvPr/>
        </p:nvSpPr>
        <p:spPr>
          <a:xfrm>
            <a:off x="646704" y="184482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17912" y="2195483"/>
            <a:ext cx="6630534" cy="1723549"/>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b="1" dirty="0"/>
              <a:t>CNT=N</a:t>
            </a:r>
            <a:r>
              <a:rPr lang="en-US" dirty="0"/>
              <a:t> (by default CNT=1)</a:t>
            </a:r>
          </a:p>
          <a:p>
            <a:r>
              <a:rPr lang="en-US" sz="1400" dirty="0"/>
              <a:t>where N indicates the shown rule number ; if this item missed, no limitation will be applied</a:t>
            </a:r>
          </a:p>
          <a:p>
            <a:r>
              <a:rPr lang="en-US" b="1" dirty="0"/>
              <a:t>TCID=N</a:t>
            </a:r>
            <a:r>
              <a:rPr lang="en-US" dirty="0"/>
              <a:t> (by default TCID=61001)</a:t>
            </a:r>
          </a:p>
          <a:p>
            <a:r>
              <a:rPr lang="en-US" sz="1400" dirty="0"/>
              <a:t>where N indicates the technical criterion Id</a:t>
            </a:r>
          </a:p>
          <a:p>
            <a:r>
              <a:rPr lang="en-US" b="1" dirty="0"/>
              <a:t>BZID=N</a:t>
            </a:r>
            <a:r>
              <a:rPr lang="en-US" dirty="0"/>
              <a:t> (by default BZID=60016)</a:t>
            </a:r>
          </a:p>
          <a:p>
            <a:r>
              <a:rPr lang="en-US" sz="1400" dirty="0"/>
              <a:t>where N indicates the business criterion Id</a:t>
            </a:r>
          </a:p>
        </p:txBody>
      </p:sp>
      <p:sp>
        <p:nvSpPr>
          <p:cNvPr id="17" name="TextBox 16"/>
          <p:cNvSpPr txBox="1"/>
          <p:nvPr/>
        </p:nvSpPr>
        <p:spPr>
          <a:xfrm>
            <a:off x="1066241" y="216479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TECHNICAL_CRITERIA_RULES;CNT=5,TCID=61001,BZID=60016"/>
          <p:cNvGraphicFramePr>
            <a:graphicFrameLocks noGrp="1"/>
          </p:cNvGraphicFramePr>
          <p:nvPr>
            <p:extLst>
              <p:ext uri="{D42A27DB-BD31-4B8C-83A1-F6EECF244321}">
                <p14:modId xmlns:p14="http://schemas.microsoft.com/office/powerpoint/2010/main" val="1214256327"/>
              </p:ext>
            </p:extLst>
          </p:nvPr>
        </p:nvGraphicFramePr>
        <p:xfrm>
          <a:off x="755575" y="4869160"/>
          <a:ext cx="7560840" cy="701040"/>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3168353">
                  <a:extLst>
                    <a:ext uri="{9D8B030D-6E8A-4147-A177-3AD203B41FA5}">
                      <a16:colId xmlns:a16="http://schemas.microsoft.com/office/drawing/2014/main" val="20000"/>
                    </a:ext>
                  </a:extLst>
                </a:gridCol>
                <a:gridCol w="3384376">
                  <a:extLst>
                    <a:ext uri="{9D8B030D-6E8A-4147-A177-3AD203B41FA5}">
                      <a16:colId xmlns:a16="http://schemas.microsoft.com/office/drawing/2014/main" val="20001"/>
                    </a:ext>
                  </a:extLst>
                </a:gridCol>
                <a:gridCol w="1008111">
                  <a:extLst>
                    <a:ext uri="{9D8B030D-6E8A-4147-A177-3AD203B41FA5}">
                      <a16:colId xmlns:a16="http://schemas.microsoft.com/office/drawing/2014/main" val="20002"/>
                    </a:ext>
                  </a:extLst>
                </a:gridCol>
              </a:tblGrid>
              <a:tr h="108012">
                <a:tc>
                  <a:txBody>
                    <a:bodyPr/>
                    <a:lstStyle/>
                    <a:p>
                      <a:pPr marL="0" algn="l" defTabSz="914400" rtl="0" eaLnBrk="1" latinLnBrk="0" hangingPunct="1">
                        <a:lnSpc>
                          <a:spcPct val="115000"/>
                        </a:lnSpc>
                        <a:spcAft>
                          <a:spcPts val="0"/>
                        </a:spcAft>
                      </a:pPr>
                      <a:r>
                        <a:rPr lang="en-GB" sz="1000" kern="1200" dirty="0"/>
                        <a:t>Rule</a:t>
                      </a:r>
                      <a:endParaRPr lang="fr-FR" sz="1000" b="1" kern="1200" dirty="0">
                        <a:solidFill>
                          <a:schemeClr val="accent2">
                            <a:lumMod val="75000"/>
                          </a:schemeClr>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l" defTabSz="914400" rtl="0" eaLnBrk="1" latinLnBrk="0" hangingPunct="1">
                        <a:lnSpc>
                          <a:spcPct val="115000"/>
                        </a:lnSpc>
                        <a:spcAft>
                          <a:spcPts val="0"/>
                        </a:spcAft>
                      </a:pPr>
                      <a:r>
                        <a:rPr lang="fr-FR" sz="1000" kern="1200" dirty="0"/>
                        <a:t>Description</a:t>
                      </a:r>
                      <a:endParaRPr lang="fr-FR" sz="1000" b="1" kern="1200" dirty="0">
                        <a:solidFill>
                          <a:schemeClr val="accent2">
                            <a:lumMod val="75000"/>
                          </a:schemeClr>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l" defTabSz="914400" rtl="0" eaLnBrk="1" latinLnBrk="0" hangingPunct="1">
                        <a:lnSpc>
                          <a:spcPct val="115000"/>
                        </a:lnSpc>
                        <a:spcAft>
                          <a:spcPts val="0"/>
                        </a:spcAft>
                      </a:pPr>
                      <a:r>
                        <a:rPr lang="fr-FR" sz="1000" kern="1200" dirty="0"/>
                        <a:t># Violations</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108012">
                <a:tc>
                  <a:txBody>
                    <a:bodyPr/>
                    <a:lstStyle/>
                    <a:p>
                      <a:pPr marL="0" algn="l" defTabSz="914400" rtl="0" eaLnBrk="1" latinLnBrk="0" hangingPunct="1">
                        <a:lnSpc>
                          <a:spcPct val="115000"/>
                        </a:lnSpc>
                        <a:spcAft>
                          <a:spcPts val="0"/>
                        </a:spcAft>
                      </a:pPr>
                      <a:r>
                        <a:rPr lang="en-GB" sz="1000" kern="1200" dirty="0"/>
                        <a:t>Rule 1</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err="1"/>
                        <a:t>Desc</a:t>
                      </a:r>
                      <a:r>
                        <a:rPr lang="fr-FR" sz="1000" kern="1200" dirty="0"/>
                        <a:t> 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1</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08012">
                <a:tc>
                  <a:txBody>
                    <a:bodyPr/>
                    <a:lstStyle/>
                    <a:p>
                      <a:pPr marL="0" algn="l" defTabSz="914400" rtl="0" eaLnBrk="1" latinLnBrk="0" hangingPunct="1">
                        <a:lnSpc>
                          <a:spcPct val="115000"/>
                        </a:lnSpc>
                        <a:spcAft>
                          <a:spcPts val="0"/>
                        </a:spcAft>
                      </a:pPr>
                      <a:r>
                        <a:rPr lang="fr-FR" sz="1000" kern="1200" dirty="0" err="1"/>
                        <a:t>Rule</a:t>
                      </a:r>
                      <a:r>
                        <a:rPr lang="fr-FR" sz="1000" kern="1200" dirty="0"/>
                        <a:t> 2</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err="1"/>
                        <a:t>Desc</a:t>
                      </a:r>
                      <a:r>
                        <a:rPr lang="fr-FR" sz="1000" kern="1200" dirty="0"/>
                        <a:t> 2</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2</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08012">
                <a:tc>
                  <a:txBody>
                    <a:bodyPr/>
                    <a:lstStyle/>
                    <a:p>
                      <a:pPr marL="0" algn="l" defTabSz="914400" rtl="0" eaLnBrk="1" latinLnBrk="0" hangingPunct="1">
                        <a:lnSpc>
                          <a:spcPct val="115000"/>
                        </a:lnSpc>
                        <a:spcAft>
                          <a:spcPts val="0"/>
                        </a:spcAft>
                      </a:pPr>
                      <a:r>
                        <a:rPr lang="fr-FR" sz="1000" kern="1200" dirty="0" err="1"/>
                        <a:t>Rule</a:t>
                      </a:r>
                      <a:r>
                        <a:rPr lang="fr-FR" sz="1000" kern="1200" dirty="0"/>
                        <a:t> 3</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err="1"/>
                        <a:t>Desc</a:t>
                      </a:r>
                      <a:r>
                        <a:rPr lang="fr-FR" sz="1000" kern="1200" dirty="0"/>
                        <a:t> 3</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3</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
        <p:nvSpPr>
          <p:cNvPr id="10" name="TextBox 9"/>
          <p:cNvSpPr txBox="1"/>
          <p:nvPr/>
        </p:nvSpPr>
        <p:spPr>
          <a:xfrm>
            <a:off x="2189938" y="3967175"/>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dirty="0"/>
              <a:t>If no new violation appeared on rule, rule description is not loaded</a:t>
            </a:r>
          </a:p>
        </p:txBody>
      </p:sp>
      <p:sp>
        <p:nvSpPr>
          <p:cNvPr id="11" name="TextBox 10"/>
          <p:cNvSpPr txBox="1"/>
          <p:nvPr/>
        </p:nvSpPr>
        <p:spPr>
          <a:xfrm>
            <a:off x="930326" y="3933056"/>
            <a:ext cx="1338828"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dirty="0"/>
              <a:t>Behavior :</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[18]</a:t>
            </a:r>
          </a:p>
        </p:txBody>
      </p:sp>
      <p:sp>
        <p:nvSpPr>
          <p:cNvPr id="12" name="Rounded Rectangle 11"/>
          <p:cNvSpPr/>
          <p:nvPr/>
        </p:nvSpPr>
        <p:spPr>
          <a:xfrm>
            <a:off x="493182" y="1268760"/>
            <a:ext cx="8157600" cy="5184576"/>
          </a:xfrm>
          <a:prstGeom prst="roundRect">
            <a:avLst>
              <a:gd name="adj" fmla="val 2388"/>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96294" y="1360972"/>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Top </a:t>
            </a:r>
            <a:r>
              <a:rPr lang="en-US" dirty="0"/>
              <a:t>Riskiest</a:t>
            </a:r>
            <a:r>
              <a:rPr lang="fr-FR" dirty="0"/>
              <a:t> Transactions</a:t>
            </a:r>
          </a:p>
        </p:txBody>
      </p:sp>
      <p:sp>
        <p:nvSpPr>
          <p:cNvPr id="14" name="TextBox 13"/>
          <p:cNvSpPr txBox="1"/>
          <p:nvPr/>
        </p:nvSpPr>
        <p:spPr>
          <a:xfrm>
            <a:off x="2117930" y="1786464"/>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TOP_RISKIEST_TRANSACTIONS</a:t>
            </a:r>
          </a:p>
        </p:txBody>
      </p:sp>
      <p:sp>
        <p:nvSpPr>
          <p:cNvPr id="15" name="TextBox 14"/>
          <p:cNvSpPr txBox="1"/>
          <p:nvPr/>
        </p:nvSpPr>
        <p:spPr>
          <a:xfrm>
            <a:off x="646722" y="177281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17930" y="2166536"/>
            <a:ext cx="6630534" cy="104644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dirty="0"/>
              <a:t>SRC=PERF|ROB|SEC (by default SRC=PERF)</a:t>
            </a:r>
          </a:p>
          <a:p>
            <a:r>
              <a:rPr lang="en-US" sz="1400" dirty="0"/>
              <a:t>Indicates the transaction type where top riskiest transactions will be searched</a:t>
            </a:r>
            <a:endParaRPr lang="en-US" dirty="0"/>
          </a:p>
          <a:p>
            <a:r>
              <a:rPr lang="en-US" dirty="0"/>
              <a:t>COUNT=N (by default COUNT=10)</a:t>
            </a:r>
          </a:p>
          <a:p>
            <a:r>
              <a:rPr lang="en-US" sz="1400" dirty="0"/>
              <a:t>where N indicates the top N number (default value = 10)</a:t>
            </a:r>
          </a:p>
        </p:txBody>
      </p:sp>
      <p:sp>
        <p:nvSpPr>
          <p:cNvPr id="17" name="TextBox 16"/>
          <p:cNvSpPr txBox="1"/>
          <p:nvPr/>
        </p:nvSpPr>
        <p:spPr>
          <a:xfrm>
            <a:off x="1066259" y="2135847"/>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TOP_RISKIEST_TRANSACTIONS;COUNT=10,SRC=PERF"/>
          <p:cNvGraphicFramePr>
            <a:graphicFrameLocks noGrp="1"/>
          </p:cNvGraphicFramePr>
          <p:nvPr>
            <p:extLst>
              <p:ext uri="{D42A27DB-BD31-4B8C-83A1-F6EECF244321}">
                <p14:modId xmlns:p14="http://schemas.microsoft.com/office/powerpoint/2010/main" val="2554062402"/>
              </p:ext>
            </p:extLst>
          </p:nvPr>
        </p:nvGraphicFramePr>
        <p:xfrm>
          <a:off x="1187624" y="3717032"/>
          <a:ext cx="6768753" cy="1999868"/>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5472609">
                  <a:extLst>
                    <a:ext uri="{9D8B030D-6E8A-4147-A177-3AD203B41FA5}">
                      <a16:colId xmlns:a16="http://schemas.microsoft.com/office/drawing/2014/main" val="20000"/>
                    </a:ext>
                  </a:extLst>
                </a:gridCol>
                <a:gridCol w="1296144">
                  <a:extLst>
                    <a:ext uri="{9D8B030D-6E8A-4147-A177-3AD203B41FA5}">
                      <a16:colId xmlns:a16="http://schemas.microsoft.com/office/drawing/2014/main" val="20001"/>
                    </a:ext>
                  </a:extLst>
                </a:gridCol>
              </a:tblGrid>
              <a:tr h="247268">
                <a:tc>
                  <a:txBody>
                    <a:bodyPr/>
                    <a:lstStyle/>
                    <a:p>
                      <a:pPr marL="0" algn="l" defTabSz="914400" rtl="0" eaLnBrk="1" latinLnBrk="0" hangingPunct="1">
                        <a:lnSpc>
                          <a:spcPct val="115000"/>
                        </a:lnSpc>
                        <a:spcAft>
                          <a:spcPts val="0"/>
                        </a:spcAft>
                      </a:pPr>
                      <a:r>
                        <a:rPr lang="en-GB" sz="1000" kern="1200" dirty="0"/>
                        <a:t>Artefact Name</a:t>
                      </a:r>
                      <a:endParaRPr lang="fr-FR" sz="1000" b="1" kern="1200" dirty="0">
                        <a:solidFill>
                          <a:schemeClr val="accent2">
                            <a:lumMod val="75000"/>
                          </a:schemeClr>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a:t>TRI</a:t>
                      </a:r>
                      <a:endParaRPr lang="fr-FR" sz="1000" b="1" kern="1200" dirty="0">
                        <a:solidFill>
                          <a:schemeClr val="accent2">
                            <a:lumMod val="75000"/>
                          </a:schemeClr>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108012">
                <a:tc>
                  <a:txBody>
                    <a:bodyPr/>
                    <a:lstStyle/>
                    <a:p>
                      <a:pPr marL="0" algn="l" defTabSz="914400" rtl="0" eaLnBrk="1" latinLnBrk="0" hangingPunct="1">
                        <a:lnSpc>
                          <a:spcPct val="115000"/>
                        </a:lnSpc>
                        <a:spcAft>
                          <a:spcPts val="0"/>
                        </a:spcAft>
                      </a:pPr>
                      <a:r>
                        <a:rPr lang="en-GB" sz="1000" kern="1200" dirty="0"/>
                        <a:t>Artefact 1</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TRI 1</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08012">
                <a:tc>
                  <a:txBody>
                    <a:bodyPr/>
                    <a:lstStyle/>
                    <a:p>
                      <a:pPr marL="0" algn="l" defTabSz="914400" rtl="0" eaLnBrk="1" latinLnBrk="0" hangingPunct="1">
                        <a:lnSpc>
                          <a:spcPct val="115000"/>
                        </a:lnSpc>
                        <a:spcAft>
                          <a:spcPts val="0"/>
                        </a:spcAft>
                      </a:pPr>
                      <a:r>
                        <a:rPr lang="en-GB" sz="1000" kern="1200" dirty="0"/>
                        <a:t>Artefact 2</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TRI 2</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08012">
                <a:tc>
                  <a:txBody>
                    <a:bodyPr/>
                    <a:lstStyle/>
                    <a:p>
                      <a:pPr marL="0" algn="l" defTabSz="914400" rtl="0" eaLnBrk="1" latinLnBrk="0" hangingPunct="1">
                        <a:lnSpc>
                          <a:spcPct val="115000"/>
                        </a:lnSpc>
                        <a:spcAft>
                          <a:spcPts val="0"/>
                        </a:spcAft>
                      </a:pPr>
                      <a:r>
                        <a:rPr lang="en-GB" sz="1000" kern="1200" dirty="0"/>
                        <a:t>Artefact 3</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TRI 3</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108012">
                <a:tc>
                  <a:txBody>
                    <a:bodyPr/>
                    <a:lstStyle/>
                    <a:p>
                      <a:pPr marL="0" algn="l" defTabSz="914400" rtl="0" eaLnBrk="1" latinLnBrk="0" hangingPunct="1">
                        <a:lnSpc>
                          <a:spcPct val="115000"/>
                        </a:lnSpc>
                        <a:spcAft>
                          <a:spcPts val="0"/>
                        </a:spcAft>
                      </a:pPr>
                      <a:r>
                        <a:rPr lang="en-GB" sz="1000" kern="1200" dirty="0"/>
                        <a:t>Artefact 4</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TRI 4</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108012">
                <a:tc>
                  <a:txBody>
                    <a:bodyPr/>
                    <a:lstStyle/>
                    <a:p>
                      <a:pPr marL="0" algn="l" defTabSz="914400" rtl="0" eaLnBrk="1" latinLnBrk="0" hangingPunct="1">
                        <a:lnSpc>
                          <a:spcPct val="115000"/>
                        </a:lnSpc>
                        <a:spcAft>
                          <a:spcPts val="0"/>
                        </a:spcAft>
                      </a:pPr>
                      <a:r>
                        <a:rPr lang="en-GB" sz="1000" kern="1200" dirty="0"/>
                        <a:t>Artefact 5</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TRI 5</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108012">
                <a:tc>
                  <a:txBody>
                    <a:bodyPr/>
                    <a:lstStyle/>
                    <a:p>
                      <a:pPr marL="0" algn="l" defTabSz="914400" rtl="0" eaLnBrk="1" latinLnBrk="0" hangingPunct="1">
                        <a:lnSpc>
                          <a:spcPct val="115000"/>
                        </a:lnSpc>
                        <a:spcAft>
                          <a:spcPts val="0"/>
                        </a:spcAft>
                      </a:pPr>
                      <a:r>
                        <a:rPr lang="en-GB" sz="1000" kern="1200" dirty="0"/>
                        <a:t>Artefact 6</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TRI 6</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108012">
                <a:tc>
                  <a:txBody>
                    <a:bodyPr/>
                    <a:lstStyle/>
                    <a:p>
                      <a:pPr marL="0" algn="l" defTabSz="914400" rtl="0" eaLnBrk="1" latinLnBrk="0" hangingPunct="1">
                        <a:lnSpc>
                          <a:spcPct val="115000"/>
                        </a:lnSpc>
                        <a:spcAft>
                          <a:spcPts val="0"/>
                        </a:spcAft>
                      </a:pPr>
                      <a:r>
                        <a:rPr lang="en-GB" sz="1000" kern="1200" dirty="0"/>
                        <a:t>Artefact 7</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TRI 7</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108012">
                <a:tc>
                  <a:txBody>
                    <a:bodyPr/>
                    <a:lstStyle/>
                    <a:p>
                      <a:pPr marL="0" algn="l" defTabSz="914400" rtl="0" eaLnBrk="1" latinLnBrk="0" hangingPunct="1">
                        <a:lnSpc>
                          <a:spcPct val="115000"/>
                        </a:lnSpc>
                        <a:spcAft>
                          <a:spcPts val="0"/>
                        </a:spcAft>
                      </a:pPr>
                      <a:r>
                        <a:rPr lang="en-GB" sz="1000" kern="1200" dirty="0"/>
                        <a:t>Artefact 8</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TRI 8</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8"/>
                  </a:ext>
                </a:extLst>
              </a:tr>
              <a:tr h="108012">
                <a:tc>
                  <a:txBody>
                    <a:bodyPr/>
                    <a:lstStyle/>
                    <a:p>
                      <a:pPr marL="0" algn="l" defTabSz="914400" rtl="0" eaLnBrk="1" latinLnBrk="0" hangingPunct="1">
                        <a:lnSpc>
                          <a:spcPct val="115000"/>
                        </a:lnSpc>
                        <a:spcAft>
                          <a:spcPts val="0"/>
                        </a:spcAft>
                      </a:pPr>
                      <a:r>
                        <a:rPr lang="en-GB" sz="1000" kern="1200" dirty="0"/>
                        <a:t>Artefact 9</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TRI 9</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9"/>
                  </a:ext>
                </a:extLst>
              </a:tr>
              <a:tr h="108012">
                <a:tc>
                  <a:txBody>
                    <a:bodyPr/>
                    <a:lstStyle/>
                    <a:p>
                      <a:pPr marL="0" algn="l" defTabSz="914400" rtl="0" eaLnBrk="1" latinLnBrk="0" hangingPunct="1">
                        <a:lnSpc>
                          <a:spcPct val="115000"/>
                        </a:lnSpc>
                        <a:spcAft>
                          <a:spcPts val="0"/>
                        </a:spcAft>
                      </a:pPr>
                      <a:r>
                        <a:rPr lang="en-GB" sz="1000" kern="1200" dirty="0"/>
                        <a:t>Artefact 10</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TRI 10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0"/>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a:t>
            </a:r>
          </a:p>
        </p:txBody>
      </p:sp>
      <p:sp>
        <p:nvSpPr>
          <p:cNvPr id="3" name="Content Placeholder 2"/>
          <p:cNvSpPr>
            <a:spLocks noGrp="1"/>
          </p:cNvSpPr>
          <p:nvPr>
            <p:ph type="body" sz="quarter" idx="11"/>
          </p:nvPr>
        </p:nvSpPr>
        <p:spPr/>
        <p:txBody>
          <a:bodyPr/>
          <a:lstStyle/>
          <a:p>
            <a:pPr algn="just"/>
            <a:r>
              <a:rPr lang="fr-FR" dirty="0"/>
              <a:t>A new enabled button is now available on the top head of Powerpoint application</a:t>
            </a:r>
          </a:p>
          <a:p>
            <a:endParaRPr lang="fr-FR" dirty="0"/>
          </a:p>
          <a:p>
            <a:endParaRPr lang="fr-FR" dirty="0"/>
          </a:p>
          <a:p>
            <a:endParaRPr lang="fr-FR" dirty="0"/>
          </a:p>
          <a:p>
            <a:pPr algn="just"/>
            <a:r>
              <a:rPr lang="fr-FR" dirty="0"/>
              <a:t>This button gives you the possibility to access to the alternative text property of all components</a:t>
            </a:r>
          </a:p>
        </p:txBody>
      </p:sp>
      <p:grpSp>
        <p:nvGrpSpPr>
          <p:cNvPr id="7" name="Group 6"/>
          <p:cNvGrpSpPr/>
          <p:nvPr/>
        </p:nvGrpSpPr>
        <p:grpSpPr>
          <a:xfrm>
            <a:off x="3238500" y="4374629"/>
            <a:ext cx="2667000" cy="1358627"/>
            <a:chOff x="3238500" y="3078485"/>
            <a:chExt cx="2667000" cy="1358627"/>
          </a:xfrm>
        </p:grpSpPr>
        <p:pic>
          <p:nvPicPr>
            <p:cNvPr id="3075" name="Picture 3"/>
            <p:cNvPicPr>
              <a:picLocks noChangeAspect="1" noChangeArrowheads="1"/>
            </p:cNvPicPr>
            <p:nvPr/>
          </p:nvPicPr>
          <p:blipFill>
            <a:blip r:embed="rId2" cstate="print"/>
            <a:srcRect/>
            <a:stretch>
              <a:fillRect/>
            </a:stretch>
          </p:blipFill>
          <p:spPr bwMode="auto">
            <a:xfrm>
              <a:off x="3238500" y="3094087"/>
              <a:ext cx="2667000" cy="1343025"/>
            </a:xfrm>
            <a:prstGeom prst="rect">
              <a:avLst/>
            </a:prstGeom>
            <a:noFill/>
            <a:ln w="9525">
              <a:noFill/>
              <a:miter lim="800000"/>
              <a:headEnd/>
              <a:tailEnd/>
            </a:ln>
          </p:spPr>
        </p:pic>
        <p:sp>
          <p:nvSpPr>
            <p:cNvPr id="6" name="Rectangle 5"/>
            <p:cNvSpPr/>
            <p:nvPr/>
          </p:nvSpPr>
          <p:spPr>
            <a:xfrm>
              <a:off x="4394077" y="3078485"/>
              <a:ext cx="268982" cy="2880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Autofit/>
          </a:bodyPr>
          <a:lstStyle/>
          <a:p>
            <a:pPr algn="l"/>
            <a:r>
              <a:rPr lang="fr-FR" dirty="0"/>
              <a:t>PowerPoint Templates – Tables [19]</a:t>
            </a:r>
          </a:p>
        </p:txBody>
      </p:sp>
      <p:sp>
        <p:nvSpPr>
          <p:cNvPr id="12" name="Rounded Rectangle 11"/>
          <p:cNvSpPr/>
          <p:nvPr/>
        </p:nvSpPr>
        <p:spPr>
          <a:xfrm>
            <a:off x="479534" y="980728"/>
            <a:ext cx="8224218" cy="4608512"/>
          </a:xfrm>
          <a:prstGeom prst="roundRect">
            <a:avLst>
              <a:gd name="adj" fmla="val 2388"/>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68240" y="1052736"/>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a:t>Top Riskiest Components</a:t>
            </a:r>
          </a:p>
        </p:txBody>
      </p:sp>
      <p:sp>
        <p:nvSpPr>
          <p:cNvPr id="14" name="TextBox 13"/>
          <p:cNvSpPr txBox="1"/>
          <p:nvPr/>
        </p:nvSpPr>
        <p:spPr>
          <a:xfrm>
            <a:off x="2086866" y="1457488"/>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TOP_RISKIEST_COMPONENTS</a:t>
            </a:r>
          </a:p>
        </p:txBody>
      </p:sp>
      <p:sp>
        <p:nvSpPr>
          <p:cNvPr id="15" name="TextBox 14"/>
          <p:cNvSpPr txBox="1"/>
          <p:nvPr/>
        </p:nvSpPr>
        <p:spPr>
          <a:xfrm>
            <a:off x="615658" y="1457488"/>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086866" y="1835443"/>
            <a:ext cx="6630534" cy="2062103"/>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dirty="0"/>
              <a:t>SRC=PERF|ROB|SEC</a:t>
            </a:r>
          </a:p>
          <a:p>
            <a:r>
              <a:rPr lang="en-US" dirty="0"/>
              <a:t>(by default SRC=PERF) indicates the searched business criterion type</a:t>
            </a:r>
          </a:p>
          <a:p>
            <a:r>
              <a:rPr lang="en-US" dirty="0"/>
              <a:t>MOD=N (by default MOD is null)</a:t>
            </a:r>
          </a:p>
          <a:p>
            <a:r>
              <a:rPr lang="en-US" dirty="0"/>
              <a:t>where N indicates that the searched result will be applied on the module identified by this id and on the entire snapshot if this value isn’t indicated</a:t>
            </a:r>
          </a:p>
          <a:p>
            <a:r>
              <a:rPr lang="en-US" dirty="0"/>
              <a:t>COUNT=N (by default COUNT=5)</a:t>
            </a:r>
          </a:p>
          <a:p>
            <a:r>
              <a:rPr lang="en-US" dirty="0"/>
              <a:t>where N indicates the top N number (default value = 10)</a:t>
            </a:r>
          </a:p>
        </p:txBody>
      </p:sp>
      <p:sp>
        <p:nvSpPr>
          <p:cNvPr id="17" name="TextBox 16"/>
          <p:cNvSpPr txBox="1"/>
          <p:nvPr/>
        </p:nvSpPr>
        <p:spPr>
          <a:xfrm>
            <a:off x="1035195" y="180475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TOP_RISKIEST_COMPONENTS;COUNT=5,SRC=PERF"/>
          <p:cNvGraphicFramePr>
            <a:graphicFrameLocks noGrp="1"/>
          </p:cNvGraphicFramePr>
          <p:nvPr>
            <p:extLst>
              <p:ext uri="{D42A27DB-BD31-4B8C-83A1-F6EECF244321}">
                <p14:modId xmlns:p14="http://schemas.microsoft.com/office/powerpoint/2010/main" val="421333625"/>
              </p:ext>
            </p:extLst>
          </p:nvPr>
        </p:nvGraphicFramePr>
        <p:xfrm>
          <a:off x="1187624" y="4149080"/>
          <a:ext cx="6768753" cy="1092324"/>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5472609">
                  <a:extLst>
                    <a:ext uri="{9D8B030D-6E8A-4147-A177-3AD203B41FA5}">
                      <a16:colId xmlns:a16="http://schemas.microsoft.com/office/drawing/2014/main" val="20000"/>
                    </a:ext>
                  </a:extLst>
                </a:gridCol>
                <a:gridCol w="1296144">
                  <a:extLst>
                    <a:ext uri="{9D8B030D-6E8A-4147-A177-3AD203B41FA5}">
                      <a16:colId xmlns:a16="http://schemas.microsoft.com/office/drawing/2014/main" val="20001"/>
                    </a:ext>
                  </a:extLst>
                </a:gridCol>
              </a:tblGrid>
              <a:tr h="216024">
                <a:tc>
                  <a:txBody>
                    <a:bodyPr/>
                    <a:lstStyle/>
                    <a:p>
                      <a:pPr marL="0" algn="l" defTabSz="914400" rtl="0" eaLnBrk="1" latinLnBrk="0" hangingPunct="1">
                        <a:lnSpc>
                          <a:spcPct val="115000"/>
                        </a:lnSpc>
                        <a:spcAft>
                          <a:spcPts val="0"/>
                        </a:spcAft>
                      </a:pPr>
                      <a:r>
                        <a:rPr lang="en-GB" sz="1000" kern="1200" dirty="0"/>
                        <a:t>Artefact Name</a:t>
                      </a:r>
                      <a:endParaRPr lang="fr-FR" sz="1000" b="1" kern="1200" dirty="0">
                        <a:solidFill>
                          <a:schemeClr val="accent2">
                            <a:lumMod val="75000"/>
                          </a:schemeClr>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a:t>PRI</a:t>
                      </a:r>
                      <a:endParaRPr lang="fr-FR" sz="1000" b="1" kern="1200" dirty="0">
                        <a:solidFill>
                          <a:schemeClr val="accent2">
                            <a:lumMod val="75000"/>
                          </a:schemeClr>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108012">
                <a:tc>
                  <a:txBody>
                    <a:bodyPr/>
                    <a:lstStyle/>
                    <a:p>
                      <a:pPr marL="0" algn="l" defTabSz="914400" rtl="0" eaLnBrk="1" latinLnBrk="0" hangingPunct="1">
                        <a:lnSpc>
                          <a:spcPct val="115000"/>
                        </a:lnSpc>
                        <a:spcAft>
                          <a:spcPts val="0"/>
                        </a:spcAft>
                      </a:pPr>
                      <a:r>
                        <a:rPr lang="en-GB" sz="1000" kern="1200" dirty="0"/>
                        <a:t>Artefact 1</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PRI 1</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08012">
                <a:tc>
                  <a:txBody>
                    <a:bodyPr/>
                    <a:lstStyle/>
                    <a:p>
                      <a:pPr marL="0" algn="l" defTabSz="914400" rtl="0" eaLnBrk="1" latinLnBrk="0" hangingPunct="1">
                        <a:lnSpc>
                          <a:spcPct val="115000"/>
                        </a:lnSpc>
                        <a:spcAft>
                          <a:spcPts val="0"/>
                        </a:spcAft>
                      </a:pPr>
                      <a:r>
                        <a:rPr lang="en-GB" sz="1000" kern="1200" dirty="0"/>
                        <a:t>Artefact 2</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PRI 2</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08012">
                <a:tc>
                  <a:txBody>
                    <a:bodyPr/>
                    <a:lstStyle/>
                    <a:p>
                      <a:pPr marL="0" algn="l" defTabSz="914400" rtl="0" eaLnBrk="1" latinLnBrk="0" hangingPunct="1">
                        <a:lnSpc>
                          <a:spcPct val="115000"/>
                        </a:lnSpc>
                        <a:spcAft>
                          <a:spcPts val="0"/>
                        </a:spcAft>
                      </a:pPr>
                      <a:r>
                        <a:rPr lang="en-GB" sz="1000" kern="1200" dirty="0"/>
                        <a:t>Artefact 3</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PRI 3</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108012">
                <a:tc>
                  <a:txBody>
                    <a:bodyPr/>
                    <a:lstStyle/>
                    <a:p>
                      <a:pPr marL="0" algn="l" defTabSz="914400" rtl="0" eaLnBrk="1" latinLnBrk="0" hangingPunct="1">
                        <a:lnSpc>
                          <a:spcPct val="115000"/>
                        </a:lnSpc>
                        <a:spcAft>
                          <a:spcPts val="0"/>
                        </a:spcAft>
                      </a:pPr>
                      <a:r>
                        <a:rPr lang="en-GB" sz="1000" kern="1200" dirty="0"/>
                        <a:t>Artefact 4</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PRI 4</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108012">
                <a:tc>
                  <a:txBody>
                    <a:bodyPr/>
                    <a:lstStyle/>
                    <a:p>
                      <a:pPr marL="0" algn="l" defTabSz="914400" rtl="0" eaLnBrk="1" latinLnBrk="0" hangingPunct="1">
                        <a:lnSpc>
                          <a:spcPct val="115000"/>
                        </a:lnSpc>
                        <a:spcAft>
                          <a:spcPts val="0"/>
                        </a:spcAft>
                      </a:pPr>
                      <a:r>
                        <a:rPr lang="en-GB" sz="1000" kern="1200" dirty="0"/>
                        <a:t>Artefact 5</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PRI 5</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bl>
          </a:graphicData>
        </a:graphic>
      </p:graphicFrame>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[20]</a:t>
            </a:r>
          </a:p>
        </p:txBody>
      </p:sp>
      <p:sp>
        <p:nvSpPr>
          <p:cNvPr id="12" name="Rounded Rectangle 11"/>
          <p:cNvSpPr/>
          <p:nvPr/>
        </p:nvSpPr>
        <p:spPr>
          <a:xfrm>
            <a:off x="493182" y="1196752"/>
            <a:ext cx="8157600" cy="4248472"/>
          </a:xfrm>
          <a:prstGeom prst="roundRect">
            <a:avLst>
              <a:gd name="adj" fmla="val 101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40248" y="1237696"/>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Action Plans</a:t>
            </a:r>
          </a:p>
        </p:txBody>
      </p:sp>
      <p:sp>
        <p:nvSpPr>
          <p:cNvPr id="14" name="TextBox 13"/>
          <p:cNvSpPr txBox="1"/>
          <p:nvPr/>
        </p:nvSpPr>
        <p:spPr>
          <a:xfrm>
            <a:off x="2189938" y="1656096"/>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ACTION_PLANS</a:t>
            </a:r>
          </a:p>
        </p:txBody>
      </p:sp>
      <p:sp>
        <p:nvSpPr>
          <p:cNvPr id="15" name="TextBox 14"/>
          <p:cNvSpPr txBox="1"/>
          <p:nvPr/>
        </p:nvSpPr>
        <p:spPr>
          <a:xfrm>
            <a:off x="645312" y="1628800"/>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209698" y="2043057"/>
            <a:ext cx="6630534" cy="369332"/>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800" dirty="0"/>
              <a:t>none</a:t>
            </a:r>
          </a:p>
        </p:txBody>
      </p:sp>
      <p:sp>
        <p:nvSpPr>
          <p:cNvPr id="17" name="TextBox 16"/>
          <p:cNvSpPr txBox="1"/>
          <p:nvPr/>
        </p:nvSpPr>
        <p:spPr>
          <a:xfrm>
            <a:off x="1062491" y="202601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ACTION_PLANS"/>
          <p:cNvGraphicFramePr>
            <a:graphicFrameLocks noGrp="1"/>
          </p:cNvGraphicFramePr>
          <p:nvPr>
            <p:extLst>
              <p:ext uri="{D42A27DB-BD31-4B8C-83A1-F6EECF244321}">
                <p14:modId xmlns:p14="http://schemas.microsoft.com/office/powerpoint/2010/main" val="3456557959"/>
              </p:ext>
            </p:extLst>
          </p:nvPr>
        </p:nvGraphicFramePr>
        <p:xfrm>
          <a:off x="1259650" y="2786166"/>
          <a:ext cx="6768753" cy="2103120"/>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4608512">
                  <a:extLst>
                    <a:ext uri="{9D8B030D-6E8A-4147-A177-3AD203B41FA5}">
                      <a16:colId xmlns:a16="http://schemas.microsoft.com/office/drawing/2014/main" val="20000"/>
                    </a:ext>
                  </a:extLst>
                </a:gridCol>
                <a:gridCol w="1080120">
                  <a:extLst>
                    <a:ext uri="{9D8B030D-6E8A-4147-A177-3AD203B41FA5}">
                      <a16:colId xmlns:a16="http://schemas.microsoft.com/office/drawing/2014/main" val="20001"/>
                    </a:ext>
                  </a:extLst>
                </a:gridCol>
                <a:gridCol w="1080121">
                  <a:extLst>
                    <a:ext uri="{9D8B030D-6E8A-4147-A177-3AD203B41FA5}">
                      <a16:colId xmlns:a16="http://schemas.microsoft.com/office/drawing/2014/main" val="20002"/>
                    </a:ext>
                  </a:extLst>
                </a:gridCol>
              </a:tblGrid>
              <a:tr h="108012">
                <a:tc>
                  <a:txBody>
                    <a:bodyPr/>
                    <a:lstStyle/>
                    <a:p>
                      <a:pPr marL="0" algn="l" defTabSz="914400" rtl="0" eaLnBrk="1" latinLnBrk="0" hangingPunct="1">
                        <a:lnSpc>
                          <a:spcPct val="115000"/>
                        </a:lnSpc>
                        <a:spcAft>
                          <a:spcPts val="0"/>
                        </a:spcAft>
                      </a:pPr>
                      <a:r>
                        <a:rPr lang="en-GB" sz="1000" kern="1200" dirty="0"/>
                        <a:t>Rule</a:t>
                      </a:r>
                      <a:endParaRPr lang="fr-FR" sz="1000" b="1" kern="1200" dirty="0">
                        <a:solidFill>
                          <a:schemeClr val="accent2">
                            <a:lumMod val="75000"/>
                          </a:schemeClr>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a:t>Still</a:t>
                      </a:r>
                      <a:r>
                        <a:rPr lang="fr-FR" sz="1000" kern="1200" dirty="0"/>
                        <a:t> Violation </a:t>
                      </a:r>
                      <a:r>
                        <a:rPr lang="fr-FR" sz="1000" kern="1200" baseline="0" dirty="0"/>
                        <a:t>(#)</a:t>
                      </a:r>
                      <a:endParaRPr lang="fr-FR" sz="1000" b="1" kern="1200" dirty="0">
                        <a:solidFill>
                          <a:schemeClr val="accent2">
                            <a:lumMod val="75000"/>
                          </a:schemeClr>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a:t>New Violation</a:t>
                      </a:r>
                      <a:r>
                        <a:rPr lang="fr-FR" sz="1000" kern="1200" baseline="0" dirty="0"/>
                        <a:t> (#)</a:t>
                      </a:r>
                      <a:endParaRPr lang="fr-FR" sz="1000" b="1" kern="1200" dirty="0">
                        <a:solidFill>
                          <a:schemeClr val="accent2">
                            <a:lumMod val="75000"/>
                          </a:schemeClr>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108012">
                <a:tc>
                  <a:txBody>
                    <a:bodyPr/>
                    <a:lstStyle/>
                    <a:p>
                      <a:pPr marL="0" algn="l" defTabSz="914400" rtl="0" eaLnBrk="1" latinLnBrk="0" hangingPunct="1">
                        <a:lnSpc>
                          <a:spcPct val="115000"/>
                        </a:lnSpc>
                        <a:spcAft>
                          <a:spcPts val="0"/>
                        </a:spcAft>
                      </a:pPr>
                      <a:r>
                        <a:rPr lang="en-GB" sz="1000" kern="1200" dirty="0"/>
                        <a:t>Rule 1</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1</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08012">
                <a:tc>
                  <a:txBody>
                    <a:bodyPr/>
                    <a:lstStyle/>
                    <a:p>
                      <a:pPr marL="0" algn="l" defTabSz="914400" rtl="0" eaLnBrk="1" latinLnBrk="0" hangingPunct="1">
                        <a:lnSpc>
                          <a:spcPct val="115000"/>
                        </a:lnSpc>
                        <a:spcAft>
                          <a:spcPts val="0"/>
                        </a:spcAft>
                      </a:pPr>
                      <a:r>
                        <a:rPr lang="en-GB" sz="1000" kern="1200" dirty="0"/>
                        <a:t>Rule 2</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2</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2</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08012">
                <a:tc>
                  <a:txBody>
                    <a:bodyPr/>
                    <a:lstStyle/>
                    <a:p>
                      <a:pPr marL="0" algn="l" defTabSz="914400" rtl="0" eaLnBrk="1" latinLnBrk="0" hangingPunct="1">
                        <a:lnSpc>
                          <a:spcPct val="115000"/>
                        </a:lnSpc>
                        <a:spcAft>
                          <a:spcPts val="0"/>
                        </a:spcAft>
                      </a:pPr>
                      <a:r>
                        <a:rPr lang="en-GB" sz="1000" kern="1200" dirty="0"/>
                        <a:t>Rule 3</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3</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3</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108012">
                <a:tc>
                  <a:txBody>
                    <a:bodyPr/>
                    <a:lstStyle/>
                    <a:p>
                      <a:pPr marL="0" algn="l" defTabSz="914400" rtl="0" eaLnBrk="1" latinLnBrk="0" hangingPunct="1">
                        <a:lnSpc>
                          <a:spcPct val="115000"/>
                        </a:lnSpc>
                        <a:spcAft>
                          <a:spcPts val="0"/>
                        </a:spcAft>
                      </a:pPr>
                      <a:r>
                        <a:rPr lang="en-GB" sz="1000" kern="1200" dirty="0"/>
                        <a:t>Rule 4</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4</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4</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108012">
                <a:tc>
                  <a:txBody>
                    <a:bodyPr/>
                    <a:lstStyle/>
                    <a:p>
                      <a:pPr marL="0" algn="l" defTabSz="914400" rtl="0" eaLnBrk="1" latinLnBrk="0" hangingPunct="1">
                        <a:lnSpc>
                          <a:spcPct val="115000"/>
                        </a:lnSpc>
                        <a:spcAft>
                          <a:spcPts val="0"/>
                        </a:spcAft>
                      </a:pPr>
                      <a:r>
                        <a:rPr lang="en-GB" sz="1000" kern="1200" dirty="0"/>
                        <a:t>Rule 5</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5</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5</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108012">
                <a:tc>
                  <a:txBody>
                    <a:bodyPr/>
                    <a:lstStyle/>
                    <a:p>
                      <a:pPr marL="0" algn="l" defTabSz="914400" rtl="0" eaLnBrk="1" latinLnBrk="0" hangingPunct="1">
                        <a:lnSpc>
                          <a:spcPct val="115000"/>
                        </a:lnSpc>
                        <a:spcAft>
                          <a:spcPts val="0"/>
                        </a:spcAft>
                      </a:pPr>
                      <a:r>
                        <a:rPr lang="en-GB" sz="1000" kern="1200" dirty="0"/>
                        <a:t>Rule 6</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6</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6</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108012">
                <a:tc>
                  <a:txBody>
                    <a:bodyPr/>
                    <a:lstStyle/>
                    <a:p>
                      <a:pPr marL="0" algn="l" defTabSz="914400" rtl="0" eaLnBrk="1" latinLnBrk="0" hangingPunct="1">
                        <a:lnSpc>
                          <a:spcPct val="115000"/>
                        </a:lnSpc>
                        <a:spcAft>
                          <a:spcPts val="0"/>
                        </a:spcAft>
                      </a:pPr>
                      <a:r>
                        <a:rPr lang="en-GB" sz="1000" kern="1200" dirty="0"/>
                        <a:t>Rule 7</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7</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7</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108012">
                <a:tc>
                  <a:txBody>
                    <a:bodyPr/>
                    <a:lstStyle/>
                    <a:p>
                      <a:pPr marL="0" algn="l" defTabSz="914400" rtl="0" eaLnBrk="1" latinLnBrk="0" hangingPunct="1">
                        <a:lnSpc>
                          <a:spcPct val="115000"/>
                        </a:lnSpc>
                        <a:spcAft>
                          <a:spcPts val="0"/>
                        </a:spcAft>
                      </a:pPr>
                      <a:r>
                        <a:rPr lang="en-GB" sz="1000" kern="1200" dirty="0"/>
                        <a:t>Rule 8</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8</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8</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8"/>
                  </a:ext>
                </a:extLst>
              </a:tr>
              <a:tr h="108012">
                <a:tc>
                  <a:txBody>
                    <a:bodyPr/>
                    <a:lstStyle/>
                    <a:p>
                      <a:pPr marL="0" algn="l" defTabSz="914400" rtl="0" eaLnBrk="1" latinLnBrk="0" hangingPunct="1">
                        <a:lnSpc>
                          <a:spcPct val="115000"/>
                        </a:lnSpc>
                        <a:spcAft>
                          <a:spcPts val="0"/>
                        </a:spcAft>
                      </a:pPr>
                      <a:r>
                        <a:rPr lang="en-GB" sz="1000" kern="1200" dirty="0"/>
                        <a:t>Rule 9</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9</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9</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9"/>
                  </a:ext>
                </a:extLst>
              </a:tr>
              <a:tr h="108012">
                <a:tc>
                  <a:txBody>
                    <a:bodyPr/>
                    <a:lstStyle/>
                    <a:p>
                      <a:pPr marL="0" algn="l" defTabSz="914400" rtl="0" eaLnBrk="1" latinLnBrk="0" hangingPunct="1">
                        <a:lnSpc>
                          <a:spcPct val="115000"/>
                        </a:lnSpc>
                        <a:spcAft>
                          <a:spcPts val="0"/>
                        </a:spcAft>
                      </a:pPr>
                      <a:r>
                        <a:rPr lang="en-GB" sz="1000" kern="1200" dirty="0"/>
                        <a:t>Rule 10</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10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10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0"/>
                  </a:ext>
                </a:extLst>
              </a:tr>
            </a:tbl>
          </a:graphicData>
        </a:graphic>
      </p:graphicFrame>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ounded Rectangle 26"/>
          <p:cNvSpPr/>
          <p:nvPr/>
        </p:nvSpPr>
        <p:spPr>
          <a:xfrm>
            <a:off x="528096" y="3616128"/>
            <a:ext cx="8157600" cy="2765199"/>
          </a:xfrm>
          <a:prstGeom prst="roundRect">
            <a:avLst>
              <a:gd name="adj" fmla="val 244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24" name="Title 1"/>
          <p:cNvSpPr>
            <a:spLocks noGrp="1"/>
          </p:cNvSpPr>
          <p:nvPr>
            <p:ph type="title"/>
          </p:nvPr>
        </p:nvSpPr>
        <p:spPr/>
        <p:txBody>
          <a:bodyPr>
            <a:normAutofit/>
          </a:bodyPr>
          <a:lstStyle/>
          <a:p>
            <a:r>
              <a:rPr lang="fr-FR" dirty="0"/>
              <a:t>PowerPoint Templates – Tables [21]</a:t>
            </a:r>
          </a:p>
        </p:txBody>
      </p:sp>
      <p:sp>
        <p:nvSpPr>
          <p:cNvPr id="12" name="Rounded Rectangle 11"/>
          <p:cNvSpPr/>
          <p:nvPr/>
        </p:nvSpPr>
        <p:spPr>
          <a:xfrm>
            <a:off x="493182" y="836712"/>
            <a:ext cx="8157600" cy="2664296"/>
          </a:xfrm>
          <a:prstGeom prst="roundRect">
            <a:avLst>
              <a:gd name="adj" fmla="val 244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95536" y="836712"/>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a:t>CAST Complexity Distribution</a:t>
            </a:r>
          </a:p>
        </p:txBody>
      </p:sp>
      <p:sp>
        <p:nvSpPr>
          <p:cNvPr id="14" name="TextBox 13"/>
          <p:cNvSpPr txBox="1"/>
          <p:nvPr/>
        </p:nvSpPr>
        <p:spPr>
          <a:xfrm>
            <a:off x="2117930" y="1237696"/>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CAST_COMPLEXITY</a:t>
            </a:r>
          </a:p>
        </p:txBody>
      </p:sp>
      <p:sp>
        <p:nvSpPr>
          <p:cNvPr id="15" name="TextBox 14"/>
          <p:cNvSpPr txBox="1"/>
          <p:nvPr/>
        </p:nvSpPr>
        <p:spPr>
          <a:xfrm>
            <a:off x="646722" y="1224048"/>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17930" y="1515473"/>
            <a:ext cx="6630534" cy="4001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2000" dirty="0"/>
              <a:t>none</a:t>
            </a:r>
          </a:p>
        </p:txBody>
      </p:sp>
      <p:sp>
        <p:nvSpPr>
          <p:cNvPr id="17" name="TextBox 16"/>
          <p:cNvSpPr txBox="1"/>
          <p:nvPr/>
        </p:nvSpPr>
        <p:spPr>
          <a:xfrm>
            <a:off x="1066259" y="1512080"/>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CAST_COMPLEXITY"/>
          <p:cNvGraphicFramePr>
            <a:graphicFrameLocks noGrp="1"/>
          </p:cNvGraphicFramePr>
          <p:nvPr>
            <p:extLst>
              <p:ext uri="{D42A27DB-BD31-4B8C-83A1-F6EECF244321}">
                <p14:modId xmlns:p14="http://schemas.microsoft.com/office/powerpoint/2010/main" val="4106056682"/>
              </p:ext>
            </p:extLst>
          </p:nvPr>
        </p:nvGraphicFramePr>
        <p:xfrm>
          <a:off x="1506085" y="1916832"/>
          <a:ext cx="6738322" cy="1577340"/>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664504">
                  <a:extLst>
                    <a:ext uri="{9D8B030D-6E8A-4147-A177-3AD203B41FA5}">
                      <a16:colId xmlns:a16="http://schemas.microsoft.com/office/drawing/2014/main" val="20000"/>
                    </a:ext>
                  </a:extLst>
                </a:gridCol>
                <a:gridCol w="928783">
                  <a:extLst>
                    <a:ext uri="{9D8B030D-6E8A-4147-A177-3AD203B41FA5}">
                      <a16:colId xmlns:a16="http://schemas.microsoft.com/office/drawing/2014/main" val="20001"/>
                    </a:ext>
                  </a:extLst>
                </a:gridCol>
                <a:gridCol w="989841">
                  <a:extLst>
                    <a:ext uri="{9D8B030D-6E8A-4147-A177-3AD203B41FA5}">
                      <a16:colId xmlns:a16="http://schemas.microsoft.com/office/drawing/2014/main" val="20002"/>
                    </a:ext>
                  </a:extLst>
                </a:gridCol>
                <a:gridCol w="769040">
                  <a:extLst>
                    <a:ext uri="{9D8B030D-6E8A-4147-A177-3AD203B41FA5}">
                      <a16:colId xmlns:a16="http://schemas.microsoft.com/office/drawing/2014/main" val="20003"/>
                    </a:ext>
                  </a:extLst>
                </a:gridCol>
                <a:gridCol w="817133">
                  <a:extLst>
                    <a:ext uri="{9D8B030D-6E8A-4147-A177-3AD203B41FA5}">
                      <a16:colId xmlns:a16="http://schemas.microsoft.com/office/drawing/2014/main" val="20004"/>
                    </a:ext>
                  </a:extLst>
                </a:gridCol>
                <a:gridCol w="1569021">
                  <a:extLst>
                    <a:ext uri="{9D8B030D-6E8A-4147-A177-3AD203B41FA5}">
                      <a16:colId xmlns:a16="http://schemas.microsoft.com/office/drawing/2014/main" val="20005"/>
                    </a:ext>
                  </a:extLst>
                </a:gridCol>
              </a:tblGrid>
              <a:tr h="108012">
                <a:tc>
                  <a:txBody>
                    <a:bodyPr/>
                    <a:lstStyle/>
                    <a:p>
                      <a:pPr marL="0" algn="l" defTabSz="914400" rtl="0" eaLnBrk="1" latinLnBrk="0" hangingPunct="1">
                        <a:lnSpc>
                          <a:spcPct val="115000"/>
                        </a:lnSpc>
                        <a:spcAft>
                          <a:spcPts val="0"/>
                        </a:spcAft>
                      </a:pPr>
                      <a:r>
                        <a:rPr lang="en-GB" sz="1000" kern="1200" dirty="0"/>
                        <a:t>Cast complexity</a:t>
                      </a:r>
                      <a:endParaRPr lang="fr-FR" sz="1000" b="1" kern="1200" dirty="0">
                        <a:solidFill>
                          <a:schemeClr val="accent2">
                            <a:lumMod val="75000"/>
                          </a:schemeClr>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a:t>Current</a:t>
                      </a:r>
                      <a:r>
                        <a:rPr lang="fr-FR" sz="1000" kern="1200" dirty="0"/>
                        <a:t> total</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a:t>Previous</a:t>
                      </a:r>
                      <a:r>
                        <a:rPr lang="fr-FR" sz="1000" kern="1200" dirty="0"/>
                        <a:t> total</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a:t>Evol</a:t>
                      </a:r>
                      <a:r>
                        <a:rPr lang="fr-FR" sz="1000" kern="1200" dirty="0"/>
                        <a:t>.</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a:t>Evol</a:t>
                      </a:r>
                      <a:r>
                        <a:rPr lang="fr-FR" sz="1000" kern="1200" dirty="0"/>
                        <a:t>. %</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a:t>% on total </a:t>
                      </a:r>
                      <a:r>
                        <a:rPr lang="fr-FR" sz="1000" kern="1200" dirty="0" err="1"/>
                        <a:t>elements</a:t>
                      </a:r>
                      <a:endParaRPr lang="fr-FR" sz="1000" b="1" kern="1200" dirty="0">
                        <a:solidFill>
                          <a:schemeClr val="lt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108012">
                <a:tc>
                  <a:txBody>
                    <a:bodyPr/>
                    <a:lstStyle/>
                    <a:p>
                      <a:pPr marL="0" algn="l" defTabSz="914400" rtl="0" eaLnBrk="1" latinLnBrk="0" hangingPunct="1">
                        <a:lnSpc>
                          <a:spcPct val="115000"/>
                        </a:lnSpc>
                        <a:spcAft>
                          <a:spcPts val="0"/>
                        </a:spcAft>
                      </a:pPr>
                      <a:r>
                        <a:rPr lang="en-GB" sz="1000" kern="1200" dirty="0"/>
                        <a:t>Low Complexity</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A2</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A1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A2 – A1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(A2-A1)/A1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r" defTabSz="914400" rtl="0" eaLnBrk="1" fontAlgn="auto" latinLnBrk="0" hangingPunct="1">
                        <a:lnSpc>
                          <a:spcPct val="115000"/>
                        </a:lnSpc>
                        <a:spcBef>
                          <a:spcPts val="0"/>
                        </a:spcBef>
                        <a:spcAft>
                          <a:spcPts val="0"/>
                        </a:spcAft>
                        <a:buClrTx/>
                        <a:buSzTx/>
                        <a:buFontTx/>
                        <a:buNone/>
                        <a:tabLst/>
                        <a:defRPr/>
                      </a:pPr>
                      <a:r>
                        <a:rPr lang="fr-FR" sz="1000" kern="1200" dirty="0"/>
                        <a:t>100*A2/(A2+B2+C2+D2)</a:t>
                      </a:r>
                      <a:endParaRPr lang="fr-FR" sz="1000" kern="1200" dirty="0">
                        <a:solidFill>
                          <a:schemeClr val="dk1"/>
                        </a:solidFill>
                        <a:latin typeface="+mn-lt"/>
                        <a:ea typeface="+mn-ea"/>
                        <a:cs typeface="+mn-cs"/>
                      </a:endParaRPr>
                    </a:p>
                  </a:txBody>
                  <a:tcPr marL="68580" marR="43200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08012">
                <a:tc>
                  <a:txBody>
                    <a:bodyPr/>
                    <a:lstStyle/>
                    <a:p>
                      <a:pPr marL="0" algn="l" defTabSz="914400" rtl="0" eaLnBrk="1" latinLnBrk="0" hangingPunct="1">
                        <a:lnSpc>
                          <a:spcPct val="115000"/>
                        </a:lnSpc>
                        <a:spcAft>
                          <a:spcPts val="0"/>
                        </a:spcAft>
                      </a:pPr>
                      <a:r>
                        <a:rPr lang="en-GB" sz="1000" kern="1200" dirty="0"/>
                        <a:t>Average</a:t>
                      </a:r>
                      <a:r>
                        <a:rPr lang="en-GB" sz="1000" kern="1200" baseline="0" dirty="0"/>
                        <a:t> Complexity</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B2</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B1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B2 – B1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(B2-B1)/B1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lnSpc>
                          <a:spcPct val="115000"/>
                        </a:lnSpc>
                        <a:spcAft>
                          <a:spcPts val="0"/>
                        </a:spcAft>
                      </a:pPr>
                      <a:r>
                        <a:rPr lang="fr-FR" sz="1000" kern="1200" dirty="0"/>
                        <a:t>100*B2/(A2+B2+C2+D2)</a:t>
                      </a:r>
                      <a:endParaRPr lang="fr-FR" sz="1000" kern="1200" dirty="0">
                        <a:solidFill>
                          <a:schemeClr val="dk1"/>
                        </a:solidFill>
                        <a:latin typeface="+mn-lt"/>
                        <a:ea typeface="+mn-ea"/>
                        <a:cs typeface="+mn-cs"/>
                      </a:endParaRPr>
                    </a:p>
                  </a:txBody>
                  <a:tcPr marL="68580" marR="43200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08012">
                <a:tc>
                  <a:txBody>
                    <a:bodyPr/>
                    <a:lstStyle/>
                    <a:p>
                      <a:pPr marL="0" algn="l" defTabSz="914400" rtl="0" eaLnBrk="1" latinLnBrk="0" hangingPunct="1">
                        <a:lnSpc>
                          <a:spcPct val="115000"/>
                        </a:lnSpc>
                        <a:spcAft>
                          <a:spcPts val="0"/>
                        </a:spcAft>
                      </a:pPr>
                      <a:r>
                        <a:rPr lang="en-GB" sz="1000" kern="1200" dirty="0"/>
                        <a:t>High Complexity</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C2</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C1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C2 – C1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(C2-C1)/C1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lnSpc>
                          <a:spcPct val="115000"/>
                        </a:lnSpc>
                        <a:spcAft>
                          <a:spcPts val="0"/>
                        </a:spcAft>
                      </a:pPr>
                      <a:r>
                        <a:rPr lang="fr-FR" sz="1000" kern="1200" dirty="0"/>
                        <a:t>100*C2/(A2+B2+C2+D2)</a:t>
                      </a:r>
                      <a:endParaRPr lang="fr-FR" sz="1000" kern="1200" dirty="0">
                        <a:solidFill>
                          <a:schemeClr val="dk1"/>
                        </a:solidFill>
                        <a:latin typeface="+mn-lt"/>
                        <a:ea typeface="+mn-ea"/>
                        <a:cs typeface="+mn-cs"/>
                      </a:endParaRPr>
                    </a:p>
                  </a:txBody>
                  <a:tcPr marL="68580" marR="43200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108012">
                <a:tc>
                  <a:txBody>
                    <a:bodyPr/>
                    <a:lstStyle/>
                    <a:p>
                      <a:pPr marL="0" algn="l" defTabSz="914400" rtl="0" eaLnBrk="1" latinLnBrk="0" hangingPunct="1">
                        <a:lnSpc>
                          <a:spcPct val="115000"/>
                        </a:lnSpc>
                        <a:spcAft>
                          <a:spcPts val="0"/>
                        </a:spcAft>
                      </a:pPr>
                      <a:r>
                        <a:rPr lang="en-GB" sz="1000" kern="1200" dirty="0"/>
                        <a:t>Very</a:t>
                      </a:r>
                      <a:r>
                        <a:rPr lang="en-GB" sz="1000" kern="1200" baseline="0" dirty="0"/>
                        <a:t> High Complexity</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D2</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D1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D2 – D1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(D2-D1)/D1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lnSpc>
                          <a:spcPct val="115000"/>
                        </a:lnSpc>
                        <a:spcAft>
                          <a:spcPts val="0"/>
                        </a:spcAft>
                      </a:pPr>
                      <a:r>
                        <a:rPr lang="fr-FR" sz="1000" kern="1200" dirty="0"/>
                        <a:t>100*D2/(A2+B2+C2+D2)</a:t>
                      </a:r>
                      <a:endParaRPr lang="fr-FR" sz="1000" kern="1200" dirty="0">
                        <a:solidFill>
                          <a:schemeClr val="dk1"/>
                        </a:solidFill>
                        <a:latin typeface="+mn-lt"/>
                        <a:ea typeface="+mn-ea"/>
                        <a:cs typeface="+mn-cs"/>
                      </a:endParaRPr>
                    </a:p>
                  </a:txBody>
                  <a:tcPr marL="68580" marR="43200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bl>
          </a:graphicData>
        </a:graphic>
      </p:graphicFrame>
      <p:sp>
        <p:nvSpPr>
          <p:cNvPr id="19" name="TextBox 18"/>
          <p:cNvSpPr txBox="1"/>
          <p:nvPr/>
        </p:nvSpPr>
        <p:spPr>
          <a:xfrm>
            <a:off x="440248" y="3600312"/>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CAST Distribution</a:t>
            </a:r>
          </a:p>
        </p:txBody>
      </p:sp>
      <p:sp>
        <p:nvSpPr>
          <p:cNvPr id="20" name="TextBox 19"/>
          <p:cNvSpPr txBox="1"/>
          <p:nvPr/>
        </p:nvSpPr>
        <p:spPr>
          <a:xfrm>
            <a:off x="2126296" y="3960352"/>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CAST_DISTRIBUTION</a:t>
            </a:r>
          </a:p>
        </p:txBody>
      </p:sp>
      <p:sp>
        <p:nvSpPr>
          <p:cNvPr id="21" name="TextBox 20"/>
          <p:cNvSpPr txBox="1"/>
          <p:nvPr/>
        </p:nvSpPr>
        <p:spPr>
          <a:xfrm>
            <a:off x="655088" y="393305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22" name="TextBox 21"/>
          <p:cNvSpPr txBox="1"/>
          <p:nvPr/>
        </p:nvSpPr>
        <p:spPr>
          <a:xfrm>
            <a:off x="2126296" y="4265425"/>
            <a:ext cx="6630534" cy="369332"/>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800" dirty="0"/>
              <a:t>PAR = distribution id</a:t>
            </a:r>
          </a:p>
        </p:txBody>
      </p:sp>
      <p:sp>
        <p:nvSpPr>
          <p:cNvPr id="23" name="TextBox 22"/>
          <p:cNvSpPr txBox="1"/>
          <p:nvPr/>
        </p:nvSpPr>
        <p:spPr>
          <a:xfrm>
            <a:off x="1074625" y="4221088"/>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25" name="Table 24" descr="TABLE;CAST_DISTRIBUTION;PAR=65501"/>
          <p:cNvGraphicFramePr>
            <a:graphicFrameLocks noGrp="1"/>
          </p:cNvGraphicFramePr>
          <p:nvPr>
            <p:extLst>
              <p:ext uri="{D42A27DB-BD31-4B8C-83A1-F6EECF244321}">
                <p14:modId xmlns:p14="http://schemas.microsoft.com/office/powerpoint/2010/main" val="2430650982"/>
              </p:ext>
            </p:extLst>
          </p:nvPr>
        </p:nvGraphicFramePr>
        <p:xfrm>
          <a:off x="1547664" y="4731980"/>
          <a:ext cx="6938607" cy="1577340"/>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713978">
                  <a:extLst>
                    <a:ext uri="{9D8B030D-6E8A-4147-A177-3AD203B41FA5}">
                      <a16:colId xmlns:a16="http://schemas.microsoft.com/office/drawing/2014/main" val="20000"/>
                    </a:ext>
                  </a:extLst>
                </a:gridCol>
                <a:gridCol w="956389">
                  <a:extLst>
                    <a:ext uri="{9D8B030D-6E8A-4147-A177-3AD203B41FA5}">
                      <a16:colId xmlns:a16="http://schemas.microsoft.com/office/drawing/2014/main" val="20001"/>
                    </a:ext>
                  </a:extLst>
                </a:gridCol>
                <a:gridCol w="1019263">
                  <a:extLst>
                    <a:ext uri="{9D8B030D-6E8A-4147-A177-3AD203B41FA5}">
                      <a16:colId xmlns:a16="http://schemas.microsoft.com/office/drawing/2014/main" val="20002"/>
                    </a:ext>
                  </a:extLst>
                </a:gridCol>
                <a:gridCol w="791899">
                  <a:extLst>
                    <a:ext uri="{9D8B030D-6E8A-4147-A177-3AD203B41FA5}">
                      <a16:colId xmlns:a16="http://schemas.microsoft.com/office/drawing/2014/main" val="20003"/>
                    </a:ext>
                  </a:extLst>
                </a:gridCol>
                <a:gridCol w="841421">
                  <a:extLst>
                    <a:ext uri="{9D8B030D-6E8A-4147-A177-3AD203B41FA5}">
                      <a16:colId xmlns:a16="http://schemas.microsoft.com/office/drawing/2014/main" val="20004"/>
                    </a:ext>
                  </a:extLst>
                </a:gridCol>
                <a:gridCol w="1615657">
                  <a:extLst>
                    <a:ext uri="{9D8B030D-6E8A-4147-A177-3AD203B41FA5}">
                      <a16:colId xmlns:a16="http://schemas.microsoft.com/office/drawing/2014/main" val="20005"/>
                    </a:ext>
                  </a:extLst>
                </a:gridCol>
              </a:tblGrid>
              <a:tr h="108012">
                <a:tc>
                  <a:txBody>
                    <a:bodyPr/>
                    <a:lstStyle/>
                    <a:p>
                      <a:pPr marL="0" algn="l" defTabSz="914400" rtl="0" eaLnBrk="1" latinLnBrk="0" hangingPunct="1">
                        <a:lnSpc>
                          <a:spcPct val="115000"/>
                        </a:lnSpc>
                        <a:spcAft>
                          <a:spcPts val="0"/>
                        </a:spcAft>
                      </a:pPr>
                      <a:r>
                        <a:rPr lang="en-GB" sz="1000" kern="1200" dirty="0"/>
                        <a:t>Cast complexity</a:t>
                      </a:r>
                      <a:endParaRPr lang="fr-FR" sz="1000" b="1" kern="1200" dirty="0">
                        <a:solidFill>
                          <a:schemeClr val="accent2">
                            <a:lumMod val="75000"/>
                          </a:schemeClr>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a:t>Current</a:t>
                      </a:r>
                      <a:r>
                        <a:rPr lang="fr-FR" sz="1000" kern="1200" dirty="0"/>
                        <a:t> total</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a:t>Previous</a:t>
                      </a:r>
                      <a:r>
                        <a:rPr lang="fr-FR" sz="1000" kern="1200" dirty="0"/>
                        <a:t> total</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a:t>Evol</a:t>
                      </a:r>
                      <a:r>
                        <a:rPr lang="fr-FR" sz="1000" kern="1200" dirty="0"/>
                        <a:t>.</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a:t>Evol</a:t>
                      </a:r>
                      <a:r>
                        <a:rPr lang="fr-FR" sz="1000" kern="1200" dirty="0"/>
                        <a:t>. %</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a:t>% on total </a:t>
                      </a:r>
                      <a:r>
                        <a:rPr lang="fr-FR" sz="1000" kern="1200" dirty="0" err="1"/>
                        <a:t>elements</a:t>
                      </a:r>
                      <a:endParaRPr lang="fr-FR" sz="1000" b="1" kern="1200" dirty="0">
                        <a:solidFill>
                          <a:schemeClr val="lt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108012">
                <a:tc>
                  <a:txBody>
                    <a:bodyPr/>
                    <a:lstStyle/>
                    <a:p>
                      <a:pPr marL="0" algn="l" defTabSz="914400" rtl="0" eaLnBrk="1" latinLnBrk="0" hangingPunct="1">
                        <a:lnSpc>
                          <a:spcPct val="115000"/>
                        </a:lnSpc>
                        <a:spcAft>
                          <a:spcPts val="0"/>
                        </a:spcAft>
                      </a:pPr>
                      <a:r>
                        <a:rPr lang="en-GB" sz="1000" kern="1200" dirty="0"/>
                        <a:t>Low Complexity</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A2</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A1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A2 – A1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(A2-A1)/A1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r" defTabSz="914400" rtl="0" eaLnBrk="1" fontAlgn="auto" latinLnBrk="0" hangingPunct="1">
                        <a:lnSpc>
                          <a:spcPct val="115000"/>
                        </a:lnSpc>
                        <a:spcBef>
                          <a:spcPts val="0"/>
                        </a:spcBef>
                        <a:spcAft>
                          <a:spcPts val="0"/>
                        </a:spcAft>
                        <a:buClrTx/>
                        <a:buSzTx/>
                        <a:buFontTx/>
                        <a:buNone/>
                        <a:tabLst/>
                        <a:defRPr/>
                      </a:pPr>
                      <a:r>
                        <a:rPr lang="fr-FR" sz="1000" kern="1200" dirty="0"/>
                        <a:t>100*A2/(A2+B2+C2+D2)</a:t>
                      </a:r>
                      <a:endParaRPr lang="fr-FR" sz="1000" kern="1200" dirty="0">
                        <a:solidFill>
                          <a:schemeClr val="dk1"/>
                        </a:solidFill>
                        <a:latin typeface="+mn-lt"/>
                        <a:ea typeface="+mn-ea"/>
                        <a:cs typeface="+mn-cs"/>
                      </a:endParaRPr>
                    </a:p>
                  </a:txBody>
                  <a:tcPr marL="68580" marR="43200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08012">
                <a:tc>
                  <a:txBody>
                    <a:bodyPr/>
                    <a:lstStyle/>
                    <a:p>
                      <a:pPr marL="0" algn="l" defTabSz="914400" rtl="0" eaLnBrk="1" latinLnBrk="0" hangingPunct="1">
                        <a:lnSpc>
                          <a:spcPct val="115000"/>
                        </a:lnSpc>
                        <a:spcAft>
                          <a:spcPts val="0"/>
                        </a:spcAft>
                      </a:pPr>
                      <a:r>
                        <a:rPr lang="en-GB" sz="1000" kern="1200" dirty="0"/>
                        <a:t>Average</a:t>
                      </a:r>
                      <a:r>
                        <a:rPr lang="en-GB" sz="1000" kern="1200" baseline="0" dirty="0"/>
                        <a:t> Complexity</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B2</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B1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B2 – B1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(B2-B1)/B1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lnSpc>
                          <a:spcPct val="115000"/>
                        </a:lnSpc>
                        <a:spcAft>
                          <a:spcPts val="0"/>
                        </a:spcAft>
                      </a:pPr>
                      <a:r>
                        <a:rPr lang="fr-FR" sz="1000" kern="1200" dirty="0"/>
                        <a:t>100*B2/(A2+B2+C2+D2)</a:t>
                      </a:r>
                      <a:endParaRPr lang="fr-FR" sz="1000" kern="1200" dirty="0">
                        <a:solidFill>
                          <a:schemeClr val="dk1"/>
                        </a:solidFill>
                        <a:latin typeface="+mn-lt"/>
                        <a:ea typeface="+mn-ea"/>
                        <a:cs typeface="+mn-cs"/>
                      </a:endParaRPr>
                    </a:p>
                  </a:txBody>
                  <a:tcPr marL="68580" marR="43200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08012">
                <a:tc>
                  <a:txBody>
                    <a:bodyPr/>
                    <a:lstStyle/>
                    <a:p>
                      <a:pPr marL="0" algn="l" defTabSz="914400" rtl="0" eaLnBrk="1" latinLnBrk="0" hangingPunct="1">
                        <a:lnSpc>
                          <a:spcPct val="115000"/>
                        </a:lnSpc>
                        <a:spcAft>
                          <a:spcPts val="0"/>
                        </a:spcAft>
                      </a:pPr>
                      <a:r>
                        <a:rPr lang="en-GB" sz="1000" kern="1200" dirty="0"/>
                        <a:t>High Complexity</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C2</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C1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C2 – C1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(C2-C1)/C1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lnSpc>
                          <a:spcPct val="115000"/>
                        </a:lnSpc>
                        <a:spcAft>
                          <a:spcPts val="0"/>
                        </a:spcAft>
                      </a:pPr>
                      <a:r>
                        <a:rPr lang="fr-FR" sz="1000" kern="1200" dirty="0"/>
                        <a:t>100*C2/(A2+B2+C2+D2)</a:t>
                      </a:r>
                      <a:endParaRPr lang="fr-FR" sz="1000" kern="1200" dirty="0">
                        <a:solidFill>
                          <a:schemeClr val="dk1"/>
                        </a:solidFill>
                        <a:latin typeface="+mn-lt"/>
                        <a:ea typeface="+mn-ea"/>
                        <a:cs typeface="+mn-cs"/>
                      </a:endParaRPr>
                    </a:p>
                  </a:txBody>
                  <a:tcPr marL="68580" marR="43200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108012">
                <a:tc>
                  <a:txBody>
                    <a:bodyPr/>
                    <a:lstStyle/>
                    <a:p>
                      <a:pPr marL="0" algn="l" defTabSz="914400" rtl="0" eaLnBrk="1" latinLnBrk="0" hangingPunct="1">
                        <a:lnSpc>
                          <a:spcPct val="115000"/>
                        </a:lnSpc>
                        <a:spcAft>
                          <a:spcPts val="0"/>
                        </a:spcAft>
                      </a:pPr>
                      <a:r>
                        <a:rPr lang="en-GB" sz="1000" kern="1200" dirty="0"/>
                        <a:t>Very</a:t>
                      </a:r>
                      <a:r>
                        <a:rPr lang="en-GB" sz="1000" kern="1200" baseline="0" dirty="0"/>
                        <a:t> High Complexity</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D2</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D1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D2 – D1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(D2-D1)/D1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lnSpc>
                          <a:spcPct val="115000"/>
                        </a:lnSpc>
                        <a:spcAft>
                          <a:spcPts val="0"/>
                        </a:spcAft>
                      </a:pPr>
                      <a:r>
                        <a:rPr lang="fr-FR" sz="1000" kern="1200" dirty="0"/>
                        <a:t>100*D2/(A2+B2+C2+D2)</a:t>
                      </a:r>
                      <a:endParaRPr lang="fr-FR" sz="1000" kern="1200" dirty="0">
                        <a:solidFill>
                          <a:schemeClr val="dk1"/>
                        </a:solidFill>
                        <a:latin typeface="+mn-lt"/>
                        <a:ea typeface="+mn-ea"/>
                        <a:cs typeface="+mn-cs"/>
                      </a:endParaRPr>
                    </a:p>
                  </a:txBody>
                  <a:tcPr marL="68580" marR="43200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bl>
          </a:graphicData>
        </a:graphic>
      </p:graphicFrame>
      <p:sp>
        <p:nvSpPr>
          <p:cNvPr id="28" name="TextBox 27"/>
          <p:cNvSpPr txBox="1"/>
          <p:nvPr/>
        </p:nvSpPr>
        <p:spPr>
          <a:xfrm>
            <a:off x="5364088" y="3829984"/>
            <a:ext cx="3096344" cy="461665"/>
          </a:xfrm>
          <a:prstGeom prst="rect">
            <a:avLst/>
          </a:prstGeom>
          <a:solidFill>
            <a:schemeClr val="bg1">
              <a:lumMod val="85000"/>
            </a:schemeClr>
          </a:solidFill>
          <a:ln>
            <a:solidFill>
              <a:schemeClr val="bg1">
                <a:lumMod val="75000"/>
              </a:schemeClr>
            </a:solidFill>
          </a:ln>
        </p:spPr>
        <p:txBody>
          <a:bodyPr wrap="square" rtlCol="0">
            <a:spAutoFit/>
          </a:bodyPr>
          <a:lstStyle/>
          <a:p>
            <a:r>
              <a:rPr lang="en-GB" sz="1200" dirty="0"/>
              <a:t>PAR = 65501 by default, </a:t>
            </a:r>
            <a:r>
              <a:rPr lang="en-GB" sz="1200" dirty="0" err="1"/>
              <a:t>Cyclomatic</a:t>
            </a:r>
            <a:r>
              <a:rPr lang="en-GB" sz="1200" dirty="0"/>
              <a:t> Complexity Distribution</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ounded Rectangle 26"/>
          <p:cNvSpPr/>
          <p:nvPr/>
        </p:nvSpPr>
        <p:spPr>
          <a:xfrm>
            <a:off x="494840" y="3717032"/>
            <a:ext cx="8157600" cy="2520280"/>
          </a:xfrm>
          <a:prstGeom prst="roundRect">
            <a:avLst>
              <a:gd name="adj" fmla="val 437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24" name="Title 1"/>
          <p:cNvSpPr>
            <a:spLocks noGrp="1"/>
          </p:cNvSpPr>
          <p:nvPr>
            <p:ph type="title"/>
          </p:nvPr>
        </p:nvSpPr>
        <p:spPr/>
        <p:txBody>
          <a:bodyPr>
            <a:normAutofit/>
          </a:bodyPr>
          <a:lstStyle/>
          <a:p>
            <a:r>
              <a:rPr lang="fr-FR" dirty="0"/>
              <a:t>PowerPoint Templates – Tables [22]</a:t>
            </a:r>
          </a:p>
        </p:txBody>
      </p:sp>
      <p:sp>
        <p:nvSpPr>
          <p:cNvPr id="12" name="Rounded Rectangle 11"/>
          <p:cNvSpPr/>
          <p:nvPr/>
        </p:nvSpPr>
        <p:spPr>
          <a:xfrm>
            <a:off x="493182" y="980728"/>
            <a:ext cx="8157600" cy="2520280"/>
          </a:xfrm>
          <a:prstGeom prst="roundRect">
            <a:avLst>
              <a:gd name="adj" fmla="val 437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67544" y="1008024"/>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a:t>CAST High and Very High Complexity</a:t>
            </a:r>
          </a:p>
        </p:txBody>
      </p:sp>
      <p:sp>
        <p:nvSpPr>
          <p:cNvPr id="14" name="TextBox 13"/>
          <p:cNvSpPr txBox="1"/>
          <p:nvPr/>
        </p:nvSpPr>
        <p:spPr>
          <a:xfrm>
            <a:off x="2154776" y="1453720"/>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CAST_HIGH_COMPLEXITY</a:t>
            </a:r>
          </a:p>
        </p:txBody>
      </p:sp>
      <p:sp>
        <p:nvSpPr>
          <p:cNvPr id="15" name="TextBox 14"/>
          <p:cNvSpPr txBox="1"/>
          <p:nvPr/>
        </p:nvSpPr>
        <p:spPr>
          <a:xfrm>
            <a:off x="683568" y="1440072"/>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261946" y="1776584"/>
            <a:ext cx="6630534" cy="4001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2000" dirty="0"/>
              <a:t>none</a:t>
            </a:r>
          </a:p>
        </p:txBody>
      </p:sp>
      <p:sp>
        <p:nvSpPr>
          <p:cNvPr id="17" name="TextBox 16"/>
          <p:cNvSpPr txBox="1"/>
          <p:nvPr/>
        </p:nvSpPr>
        <p:spPr>
          <a:xfrm>
            <a:off x="1092145" y="180475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CAST_HIGH_COMPLEXITY"/>
          <p:cNvGraphicFramePr>
            <a:graphicFrameLocks noGrp="1"/>
          </p:cNvGraphicFramePr>
          <p:nvPr>
            <p:extLst>
              <p:ext uri="{D42A27DB-BD31-4B8C-83A1-F6EECF244321}">
                <p14:modId xmlns:p14="http://schemas.microsoft.com/office/powerpoint/2010/main" val="2536181563"/>
              </p:ext>
            </p:extLst>
          </p:nvPr>
        </p:nvGraphicFramePr>
        <p:xfrm>
          <a:off x="1547664" y="2471172"/>
          <a:ext cx="6272952" cy="525780"/>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959440">
                  <a:extLst>
                    <a:ext uri="{9D8B030D-6E8A-4147-A177-3AD203B41FA5}">
                      <a16:colId xmlns:a16="http://schemas.microsoft.com/office/drawing/2014/main" val="20000"/>
                    </a:ext>
                  </a:extLst>
                </a:gridCol>
                <a:gridCol w="941182">
                  <a:extLst>
                    <a:ext uri="{9D8B030D-6E8A-4147-A177-3AD203B41FA5}">
                      <a16:colId xmlns:a16="http://schemas.microsoft.com/office/drawing/2014/main" val="20001"/>
                    </a:ext>
                  </a:extLst>
                </a:gridCol>
                <a:gridCol w="1003056">
                  <a:extLst>
                    <a:ext uri="{9D8B030D-6E8A-4147-A177-3AD203B41FA5}">
                      <a16:colId xmlns:a16="http://schemas.microsoft.com/office/drawing/2014/main" val="20002"/>
                    </a:ext>
                  </a:extLst>
                </a:gridCol>
                <a:gridCol w="779307">
                  <a:extLst>
                    <a:ext uri="{9D8B030D-6E8A-4147-A177-3AD203B41FA5}">
                      <a16:colId xmlns:a16="http://schemas.microsoft.com/office/drawing/2014/main" val="20003"/>
                    </a:ext>
                  </a:extLst>
                </a:gridCol>
                <a:gridCol w="1589967">
                  <a:extLst>
                    <a:ext uri="{9D8B030D-6E8A-4147-A177-3AD203B41FA5}">
                      <a16:colId xmlns:a16="http://schemas.microsoft.com/office/drawing/2014/main" val="20004"/>
                    </a:ext>
                  </a:extLst>
                </a:gridCol>
              </a:tblGrid>
              <a:tr h="108012">
                <a:tc>
                  <a:txBody>
                    <a:bodyPr/>
                    <a:lstStyle/>
                    <a:p>
                      <a:pPr marL="0" algn="l" defTabSz="914400" rtl="0" eaLnBrk="1" latinLnBrk="0" hangingPunct="1">
                        <a:lnSpc>
                          <a:spcPct val="115000"/>
                        </a:lnSpc>
                        <a:spcAft>
                          <a:spcPts val="0"/>
                        </a:spcAft>
                      </a:pPr>
                      <a:r>
                        <a:rPr lang="en-GB" sz="1000" kern="1200" dirty="0"/>
                        <a:t>Cast complexity</a:t>
                      </a:r>
                      <a:endParaRPr lang="fr-FR" sz="1000" b="1" kern="1200" dirty="0">
                        <a:solidFill>
                          <a:schemeClr val="accent2">
                            <a:lumMod val="75000"/>
                          </a:schemeClr>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a:t>Current</a:t>
                      </a:r>
                      <a:r>
                        <a:rPr lang="fr-FR" sz="1000" kern="1200" dirty="0"/>
                        <a:t> total</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a:t>Previous</a:t>
                      </a:r>
                      <a:r>
                        <a:rPr lang="fr-FR" sz="1000" kern="1200" dirty="0"/>
                        <a:t> total</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a:t>Evol</a:t>
                      </a:r>
                      <a:r>
                        <a:rPr lang="fr-FR" sz="1000" kern="1200" dirty="0"/>
                        <a:t>.</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a:t>% on total </a:t>
                      </a:r>
                      <a:r>
                        <a:rPr lang="fr-FR" sz="1000" kern="1200" dirty="0" err="1"/>
                        <a:t>elements</a:t>
                      </a:r>
                      <a:endParaRPr lang="fr-FR" sz="1000" b="1" kern="1200" dirty="0">
                        <a:solidFill>
                          <a:schemeClr val="lt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108012">
                <a:tc>
                  <a:txBody>
                    <a:bodyPr/>
                    <a:lstStyle/>
                    <a:p>
                      <a:pPr marL="0" algn="l" defTabSz="914400" rtl="0" eaLnBrk="1" latinLnBrk="0" hangingPunct="1">
                        <a:lnSpc>
                          <a:spcPct val="115000"/>
                        </a:lnSpc>
                        <a:spcAft>
                          <a:spcPts val="0"/>
                        </a:spcAft>
                      </a:pPr>
                      <a:r>
                        <a:rPr lang="en-GB" sz="1000" kern="1200" dirty="0"/>
                        <a:t>High</a:t>
                      </a:r>
                      <a:r>
                        <a:rPr lang="en-GB" sz="1000" kern="1200" baseline="0" dirty="0"/>
                        <a:t> and Very High Complexity</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C2+D2</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C1+D1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(C2+D2)-(C1+D1)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r" defTabSz="914400" rtl="0" eaLnBrk="1" fontAlgn="auto" latinLnBrk="0" hangingPunct="1">
                        <a:lnSpc>
                          <a:spcPct val="115000"/>
                        </a:lnSpc>
                        <a:spcBef>
                          <a:spcPts val="0"/>
                        </a:spcBef>
                        <a:spcAft>
                          <a:spcPts val="0"/>
                        </a:spcAft>
                        <a:buClrTx/>
                        <a:buSzTx/>
                        <a:buFontTx/>
                        <a:buNone/>
                        <a:tabLst/>
                        <a:defRPr/>
                      </a:pPr>
                      <a:r>
                        <a:rPr lang="fr-FR" sz="1000" kern="1200" dirty="0"/>
                        <a:t>100*(C2+D2)/(A2+B2+C2+D2)</a:t>
                      </a:r>
                      <a:endParaRPr lang="fr-FR" sz="1000" kern="1200" dirty="0">
                        <a:solidFill>
                          <a:schemeClr val="dk1"/>
                        </a:solidFill>
                        <a:latin typeface="+mn-lt"/>
                        <a:ea typeface="+mn-ea"/>
                        <a:cs typeface="+mn-cs"/>
                      </a:endParaRPr>
                    </a:p>
                  </a:txBody>
                  <a:tcPr marL="68580" marR="43200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bl>
          </a:graphicData>
        </a:graphic>
      </p:graphicFrame>
      <p:sp>
        <p:nvSpPr>
          <p:cNvPr id="19" name="TextBox 18"/>
          <p:cNvSpPr txBox="1"/>
          <p:nvPr/>
        </p:nvSpPr>
        <p:spPr>
          <a:xfrm>
            <a:off x="440248" y="3802688"/>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a:t>CAST High and Very High Distribution</a:t>
            </a:r>
          </a:p>
        </p:txBody>
      </p:sp>
      <p:sp>
        <p:nvSpPr>
          <p:cNvPr id="20" name="TextBox 19"/>
          <p:cNvSpPr txBox="1"/>
          <p:nvPr/>
        </p:nvSpPr>
        <p:spPr>
          <a:xfrm>
            <a:off x="2117930" y="4217320"/>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CAST_HIGH_DISTRIBUTION</a:t>
            </a:r>
          </a:p>
        </p:txBody>
      </p:sp>
      <p:sp>
        <p:nvSpPr>
          <p:cNvPr id="21" name="TextBox 20"/>
          <p:cNvSpPr txBox="1"/>
          <p:nvPr/>
        </p:nvSpPr>
        <p:spPr>
          <a:xfrm>
            <a:off x="646722" y="419002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22" name="TextBox 21"/>
          <p:cNvSpPr txBox="1"/>
          <p:nvPr/>
        </p:nvSpPr>
        <p:spPr>
          <a:xfrm>
            <a:off x="2131578" y="4570359"/>
            <a:ext cx="6630534" cy="369332"/>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800" dirty="0"/>
              <a:t>PAR = distribution id</a:t>
            </a:r>
          </a:p>
        </p:txBody>
      </p:sp>
      <p:sp>
        <p:nvSpPr>
          <p:cNvPr id="23" name="TextBox 22"/>
          <p:cNvSpPr txBox="1"/>
          <p:nvPr/>
        </p:nvSpPr>
        <p:spPr>
          <a:xfrm>
            <a:off x="1066259" y="4553318"/>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25" name="Table 24" descr="TABLE;CAST_HIGH_DISTRIBUTION;PAR=65501"/>
          <p:cNvGraphicFramePr>
            <a:graphicFrameLocks noGrp="1"/>
          </p:cNvGraphicFramePr>
          <p:nvPr>
            <p:extLst>
              <p:ext uri="{D42A27DB-BD31-4B8C-83A1-F6EECF244321}">
                <p14:modId xmlns:p14="http://schemas.microsoft.com/office/powerpoint/2010/main" val="927898386"/>
              </p:ext>
            </p:extLst>
          </p:nvPr>
        </p:nvGraphicFramePr>
        <p:xfrm>
          <a:off x="1631703" y="5351492"/>
          <a:ext cx="6252666" cy="701040"/>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953104">
                  <a:extLst>
                    <a:ext uri="{9D8B030D-6E8A-4147-A177-3AD203B41FA5}">
                      <a16:colId xmlns:a16="http://schemas.microsoft.com/office/drawing/2014/main" val="20000"/>
                    </a:ext>
                  </a:extLst>
                </a:gridCol>
                <a:gridCol w="938138">
                  <a:extLst>
                    <a:ext uri="{9D8B030D-6E8A-4147-A177-3AD203B41FA5}">
                      <a16:colId xmlns:a16="http://schemas.microsoft.com/office/drawing/2014/main" val="20001"/>
                    </a:ext>
                  </a:extLst>
                </a:gridCol>
                <a:gridCol w="999811">
                  <a:extLst>
                    <a:ext uri="{9D8B030D-6E8A-4147-A177-3AD203B41FA5}">
                      <a16:colId xmlns:a16="http://schemas.microsoft.com/office/drawing/2014/main" val="20002"/>
                    </a:ext>
                  </a:extLst>
                </a:gridCol>
                <a:gridCol w="776787">
                  <a:extLst>
                    <a:ext uri="{9D8B030D-6E8A-4147-A177-3AD203B41FA5}">
                      <a16:colId xmlns:a16="http://schemas.microsoft.com/office/drawing/2014/main" val="20003"/>
                    </a:ext>
                  </a:extLst>
                </a:gridCol>
                <a:gridCol w="1584826">
                  <a:extLst>
                    <a:ext uri="{9D8B030D-6E8A-4147-A177-3AD203B41FA5}">
                      <a16:colId xmlns:a16="http://schemas.microsoft.com/office/drawing/2014/main" val="20004"/>
                    </a:ext>
                  </a:extLst>
                </a:gridCol>
              </a:tblGrid>
              <a:tr h="108012">
                <a:tc>
                  <a:txBody>
                    <a:bodyPr/>
                    <a:lstStyle/>
                    <a:p>
                      <a:pPr marL="0" algn="l" defTabSz="914400" rtl="0" eaLnBrk="1" latinLnBrk="0" hangingPunct="1">
                        <a:lnSpc>
                          <a:spcPct val="115000"/>
                        </a:lnSpc>
                        <a:spcAft>
                          <a:spcPts val="0"/>
                        </a:spcAft>
                      </a:pPr>
                      <a:r>
                        <a:rPr lang="en-GB" sz="1000" kern="1200" dirty="0" err="1"/>
                        <a:t>Cyclomatic</a:t>
                      </a:r>
                      <a:r>
                        <a:rPr lang="en-GB" sz="1000" kern="1200" dirty="0"/>
                        <a:t> Complexity Distribution</a:t>
                      </a:r>
                      <a:endParaRPr lang="fr-FR" sz="1000" b="1" kern="1200" dirty="0">
                        <a:solidFill>
                          <a:schemeClr val="accent2">
                            <a:lumMod val="75000"/>
                          </a:schemeClr>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a:t>Current</a:t>
                      </a:r>
                      <a:r>
                        <a:rPr lang="fr-FR" sz="1000" kern="1200" dirty="0"/>
                        <a:t> total</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a:t>Previous</a:t>
                      </a:r>
                      <a:r>
                        <a:rPr lang="fr-FR" sz="1000" kern="1200" dirty="0"/>
                        <a:t> total</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a:t>Evol</a:t>
                      </a:r>
                      <a:r>
                        <a:rPr lang="fr-FR" sz="1000" kern="1200" dirty="0"/>
                        <a:t>.</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a:t>% on total </a:t>
                      </a:r>
                      <a:r>
                        <a:rPr lang="fr-FR" sz="1000" kern="1200" dirty="0" err="1"/>
                        <a:t>elements</a:t>
                      </a:r>
                      <a:endParaRPr lang="fr-FR" sz="1000" b="1" kern="1200" dirty="0">
                        <a:solidFill>
                          <a:schemeClr val="lt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108012">
                <a:tc>
                  <a:txBody>
                    <a:bodyPr/>
                    <a:lstStyle/>
                    <a:p>
                      <a:pPr marL="0" algn="l" defTabSz="914400" rtl="0" eaLnBrk="1" latinLnBrk="0" hangingPunct="1">
                        <a:lnSpc>
                          <a:spcPct val="115000"/>
                        </a:lnSpc>
                        <a:spcAft>
                          <a:spcPts val="0"/>
                        </a:spcAft>
                      </a:pPr>
                      <a:r>
                        <a:rPr lang="en-GB" sz="1000" kern="1200" dirty="0"/>
                        <a:t>High</a:t>
                      </a:r>
                      <a:r>
                        <a:rPr lang="en-GB" sz="1000" kern="1200" baseline="0" dirty="0"/>
                        <a:t> and Very High Complexity</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C2+D2</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C1+D1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(C2+D2)-(C1+D1)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r" defTabSz="914400" rtl="0" eaLnBrk="1" fontAlgn="auto" latinLnBrk="0" hangingPunct="1">
                        <a:lnSpc>
                          <a:spcPct val="115000"/>
                        </a:lnSpc>
                        <a:spcBef>
                          <a:spcPts val="0"/>
                        </a:spcBef>
                        <a:spcAft>
                          <a:spcPts val="0"/>
                        </a:spcAft>
                        <a:buClrTx/>
                        <a:buSzTx/>
                        <a:buFontTx/>
                        <a:buNone/>
                        <a:tabLst/>
                        <a:defRPr/>
                      </a:pPr>
                      <a:r>
                        <a:rPr lang="fr-FR" sz="1000" kern="1200" dirty="0"/>
                        <a:t>100*(C2+D2)/(A2+B2+C2+D2)</a:t>
                      </a:r>
                      <a:endParaRPr lang="fr-FR" sz="1000" kern="1200" dirty="0">
                        <a:solidFill>
                          <a:schemeClr val="dk1"/>
                        </a:solidFill>
                        <a:latin typeface="+mn-lt"/>
                        <a:ea typeface="+mn-ea"/>
                        <a:cs typeface="+mn-cs"/>
                      </a:endParaRPr>
                    </a:p>
                  </a:txBody>
                  <a:tcPr marL="68580" marR="43200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bl>
          </a:graphicData>
        </a:graphic>
      </p:graphicFrame>
      <p:sp>
        <p:nvSpPr>
          <p:cNvPr id="28" name="TextBox 27"/>
          <p:cNvSpPr txBox="1"/>
          <p:nvPr/>
        </p:nvSpPr>
        <p:spPr>
          <a:xfrm>
            <a:off x="5652120" y="3903439"/>
            <a:ext cx="2880320" cy="461665"/>
          </a:xfrm>
          <a:prstGeom prst="rect">
            <a:avLst/>
          </a:prstGeom>
          <a:solidFill>
            <a:schemeClr val="bg1">
              <a:lumMod val="85000"/>
            </a:schemeClr>
          </a:solidFill>
          <a:ln>
            <a:solidFill>
              <a:schemeClr val="bg1">
                <a:lumMod val="75000"/>
              </a:schemeClr>
            </a:solidFill>
          </a:ln>
        </p:spPr>
        <p:txBody>
          <a:bodyPr wrap="square" rtlCol="0">
            <a:spAutoFit/>
          </a:bodyPr>
          <a:lstStyle/>
          <a:p>
            <a:r>
              <a:rPr lang="en-GB" sz="1200" dirty="0"/>
              <a:t>PAR = 65501 by default, </a:t>
            </a:r>
            <a:r>
              <a:rPr lang="en-GB" sz="1200" dirty="0" err="1"/>
              <a:t>Cyclomatic</a:t>
            </a:r>
            <a:r>
              <a:rPr lang="en-GB" sz="1200" dirty="0"/>
              <a:t> Complexity Distribution</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PowerPoint Templates – Tables [23]</a:t>
            </a:r>
          </a:p>
        </p:txBody>
      </p:sp>
      <p:sp>
        <p:nvSpPr>
          <p:cNvPr id="5" name="Rounded Rectangle 4"/>
          <p:cNvSpPr/>
          <p:nvPr/>
        </p:nvSpPr>
        <p:spPr>
          <a:xfrm>
            <a:off x="493200" y="980728"/>
            <a:ext cx="8157600" cy="5400600"/>
          </a:xfrm>
          <a:prstGeom prst="roundRect">
            <a:avLst>
              <a:gd name="adj" fmla="val 124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6" name="TextBox 5"/>
          <p:cNvSpPr txBox="1"/>
          <p:nvPr/>
        </p:nvSpPr>
        <p:spPr>
          <a:xfrm>
            <a:off x="389240" y="980728"/>
            <a:ext cx="850324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a:t>Health Factor Score by Modules &amp; Evolution on Previous version</a:t>
            </a:r>
          </a:p>
        </p:txBody>
      </p:sp>
      <p:sp>
        <p:nvSpPr>
          <p:cNvPr id="7" name="TextBox 6"/>
          <p:cNvSpPr txBox="1"/>
          <p:nvPr/>
        </p:nvSpPr>
        <p:spPr>
          <a:xfrm>
            <a:off x="2096746" y="1426424"/>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HF_BY_MODULE</a:t>
            </a:r>
          </a:p>
        </p:txBody>
      </p:sp>
      <p:sp>
        <p:nvSpPr>
          <p:cNvPr id="8" name="TextBox 7"/>
          <p:cNvSpPr txBox="1"/>
          <p:nvPr/>
        </p:nvSpPr>
        <p:spPr>
          <a:xfrm>
            <a:off x="625538" y="1399128"/>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9" name="TextBox 8"/>
          <p:cNvSpPr txBox="1"/>
          <p:nvPr/>
        </p:nvSpPr>
        <p:spPr>
          <a:xfrm>
            <a:off x="2077242" y="1807000"/>
            <a:ext cx="6696839" cy="83099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dirty="0"/>
              <a:t>HEADER=SHORT (by default HEADER=SHORT)</a:t>
            </a:r>
          </a:p>
          <a:p>
            <a:r>
              <a:rPr lang="en-US" dirty="0"/>
              <a:t>Indicates that short headers will be shown, obviously long headers will be shown</a:t>
            </a:r>
          </a:p>
        </p:txBody>
      </p:sp>
      <p:sp>
        <p:nvSpPr>
          <p:cNvPr id="10" name="TextBox 9"/>
          <p:cNvSpPr txBox="1"/>
          <p:nvPr/>
        </p:nvSpPr>
        <p:spPr>
          <a:xfrm>
            <a:off x="1045075" y="173274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1" name="Table 10" descr="TABLE;HF_BY_MODULE;HEADER=SHORT"/>
          <p:cNvGraphicFramePr>
            <a:graphicFrameLocks noGrp="1"/>
          </p:cNvGraphicFramePr>
          <p:nvPr>
            <p:extLst>
              <p:ext uri="{D42A27DB-BD31-4B8C-83A1-F6EECF244321}">
                <p14:modId xmlns:p14="http://schemas.microsoft.com/office/powerpoint/2010/main" val="4076981443"/>
              </p:ext>
            </p:extLst>
          </p:nvPr>
        </p:nvGraphicFramePr>
        <p:xfrm>
          <a:off x="1045072" y="2664208"/>
          <a:ext cx="7127330" cy="3312414"/>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681730">
                  <a:extLst>
                    <a:ext uri="{9D8B030D-6E8A-4147-A177-3AD203B41FA5}">
                      <a16:colId xmlns:a16="http://schemas.microsoft.com/office/drawing/2014/main" val="20000"/>
                    </a:ext>
                  </a:extLst>
                </a:gridCol>
                <a:gridCol w="907600">
                  <a:extLst>
                    <a:ext uri="{9D8B030D-6E8A-4147-A177-3AD203B41FA5}">
                      <a16:colId xmlns:a16="http://schemas.microsoft.com/office/drawing/2014/main" val="20001"/>
                    </a:ext>
                  </a:extLst>
                </a:gridCol>
                <a:gridCol w="907600">
                  <a:extLst>
                    <a:ext uri="{9D8B030D-6E8A-4147-A177-3AD203B41FA5}">
                      <a16:colId xmlns:a16="http://schemas.microsoft.com/office/drawing/2014/main" val="20002"/>
                    </a:ext>
                  </a:extLst>
                </a:gridCol>
                <a:gridCol w="907600">
                  <a:extLst>
                    <a:ext uri="{9D8B030D-6E8A-4147-A177-3AD203B41FA5}">
                      <a16:colId xmlns:a16="http://schemas.microsoft.com/office/drawing/2014/main" val="20003"/>
                    </a:ext>
                  </a:extLst>
                </a:gridCol>
                <a:gridCol w="907600">
                  <a:extLst>
                    <a:ext uri="{9D8B030D-6E8A-4147-A177-3AD203B41FA5}">
                      <a16:colId xmlns:a16="http://schemas.microsoft.com/office/drawing/2014/main" val="20004"/>
                    </a:ext>
                  </a:extLst>
                </a:gridCol>
                <a:gridCol w="907600">
                  <a:extLst>
                    <a:ext uri="{9D8B030D-6E8A-4147-A177-3AD203B41FA5}">
                      <a16:colId xmlns:a16="http://schemas.microsoft.com/office/drawing/2014/main" val="20005"/>
                    </a:ext>
                  </a:extLst>
                </a:gridCol>
                <a:gridCol w="907600">
                  <a:extLst>
                    <a:ext uri="{9D8B030D-6E8A-4147-A177-3AD203B41FA5}">
                      <a16:colId xmlns:a16="http://schemas.microsoft.com/office/drawing/2014/main" val="20006"/>
                    </a:ext>
                  </a:extLst>
                </a:gridCol>
              </a:tblGrid>
              <a:tr h="168019">
                <a:tc>
                  <a:txBody>
                    <a:bodyPr/>
                    <a:lstStyle/>
                    <a:p>
                      <a:pPr>
                        <a:lnSpc>
                          <a:spcPct val="115000"/>
                        </a:lnSpc>
                        <a:spcAft>
                          <a:spcPts val="0"/>
                        </a:spcAft>
                      </a:pP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a:t>TQI</a:t>
                      </a:r>
                      <a:endParaRPr lang="fr-FR" sz="1100" dirty="0">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a:t>Robu.</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a:t>Effy</a:t>
                      </a:r>
                      <a:r>
                        <a:rPr lang="fr-FR" sz="1000" kern="1200" dirty="0"/>
                        <a:t>.</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a:t>Secu.</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a:t>Trans.</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a:t>Chang.</a:t>
                      </a:r>
                      <a:endParaRPr lang="fr-FR" sz="1000" b="1" kern="1200" dirty="0">
                        <a:solidFill>
                          <a:schemeClr val="lt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168019">
                <a:tc>
                  <a:txBody>
                    <a:bodyPr/>
                    <a:lstStyle/>
                    <a:p>
                      <a:pPr>
                        <a:lnSpc>
                          <a:spcPct val="115000"/>
                        </a:lnSpc>
                        <a:spcAft>
                          <a:spcPts val="0"/>
                        </a:spcAft>
                      </a:pPr>
                      <a:r>
                        <a:rPr lang="en-GB" sz="1000" dirty="0"/>
                        <a:t>Current Version</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a:t> </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68019">
                <a:tc>
                  <a:txBody>
                    <a:bodyPr/>
                    <a:lstStyle/>
                    <a:p>
                      <a:pPr>
                        <a:lnSpc>
                          <a:spcPct val="115000"/>
                        </a:lnSpc>
                        <a:spcAft>
                          <a:spcPts val="0"/>
                        </a:spcAft>
                      </a:pPr>
                      <a:r>
                        <a:rPr lang="en-GB" sz="1100" dirty="0"/>
                        <a:t>Module 1</a:t>
                      </a:r>
                      <a:endParaRPr lang="fr-FR" sz="14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68019">
                <a:tc>
                  <a:txBody>
                    <a:bodyPr/>
                    <a:lstStyle/>
                    <a:p>
                      <a:pPr>
                        <a:lnSpc>
                          <a:spcPct val="115000"/>
                        </a:lnSpc>
                        <a:spcAft>
                          <a:spcPts val="0"/>
                        </a:spcAft>
                      </a:pPr>
                      <a:r>
                        <a:rPr lang="en-GB" sz="1000" dirty="0"/>
                        <a:t>Module  2</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168019">
                <a:tc>
                  <a:txBody>
                    <a:bodyPr/>
                    <a:lstStyle/>
                    <a:p>
                      <a:pPr>
                        <a:lnSpc>
                          <a:spcPct val="115000"/>
                        </a:lnSpc>
                        <a:spcAft>
                          <a:spcPts val="0"/>
                        </a:spcAft>
                      </a:pPr>
                      <a:r>
                        <a:rPr lang="en-GB" sz="1000" dirty="0"/>
                        <a:t>Module  3</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168019">
                <a:tc>
                  <a:txBody>
                    <a:bodyPr/>
                    <a:lstStyle/>
                    <a:p>
                      <a:pPr>
                        <a:lnSpc>
                          <a:spcPct val="115000"/>
                        </a:lnSpc>
                        <a:spcAft>
                          <a:spcPts val="0"/>
                        </a:spcAft>
                      </a:pPr>
                      <a:r>
                        <a:rPr lang="en-GB" sz="1000" dirty="0"/>
                        <a:t>Module 4</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168019">
                <a:tc>
                  <a:txBody>
                    <a:bodyPr/>
                    <a:lstStyle/>
                    <a:p>
                      <a:pPr>
                        <a:lnSpc>
                          <a:spcPct val="115000"/>
                        </a:lnSpc>
                        <a:spcAft>
                          <a:spcPts val="0"/>
                        </a:spcAft>
                      </a:pPr>
                      <a:r>
                        <a:rPr lang="fr-FR" sz="1100" dirty="0"/>
                        <a:t> </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168019">
                <a:tc>
                  <a:txBody>
                    <a:bodyPr/>
                    <a:lstStyle/>
                    <a:p>
                      <a:pPr>
                        <a:lnSpc>
                          <a:spcPct val="115000"/>
                        </a:lnSpc>
                        <a:spcAft>
                          <a:spcPts val="0"/>
                        </a:spcAft>
                      </a:pPr>
                      <a:r>
                        <a:rPr lang="en-GB" sz="1000" dirty="0"/>
                        <a:t>Previous Version</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168019">
                <a:tc>
                  <a:txBody>
                    <a:bodyPr/>
                    <a:lstStyle/>
                    <a:p>
                      <a:pPr>
                        <a:lnSpc>
                          <a:spcPct val="115000"/>
                        </a:lnSpc>
                        <a:spcAft>
                          <a:spcPts val="0"/>
                        </a:spcAft>
                      </a:pPr>
                      <a:r>
                        <a:rPr lang="en-GB" sz="1100" dirty="0"/>
                        <a:t>Module 1</a:t>
                      </a:r>
                      <a:endParaRPr lang="fr-FR" sz="14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8"/>
                  </a:ext>
                </a:extLst>
              </a:tr>
              <a:tr h="168019">
                <a:tc>
                  <a:txBody>
                    <a:bodyPr/>
                    <a:lstStyle/>
                    <a:p>
                      <a:pPr>
                        <a:lnSpc>
                          <a:spcPct val="115000"/>
                        </a:lnSpc>
                        <a:spcAft>
                          <a:spcPts val="0"/>
                        </a:spcAft>
                      </a:pPr>
                      <a:r>
                        <a:rPr lang="en-GB" sz="1000" dirty="0"/>
                        <a:t>Module  2</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9"/>
                  </a:ext>
                </a:extLst>
              </a:tr>
              <a:tr h="168019">
                <a:tc>
                  <a:txBody>
                    <a:bodyPr/>
                    <a:lstStyle/>
                    <a:p>
                      <a:pPr>
                        <a:lnSpc>
                          <a:spcPct val="115000"/>
                        </a:lnSpc>
                        <a:spcAft>
                          <a:spcPts val="0"/>
                        </a:spcAft>
                      </a:pPr>
                      <a:r>
                        <a:rPr lang="en-GB" sz="1000" dirty="0"/>
                        <a:t>Module  3</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0"/>
                  </a:ext>
                </a:extLst>
              </a:tr>
              <a:tr h="168019">
                <a:tc>
                  <a:txBody>
                    <a:bodyPr/>
                    <a:lstStyle/>
                    <a:p>
                      <a:pPr>
                        <a:lnSpc>
                          <a:spcPct val="115000"/>
                        </a:lnSpc>
                        <a:spcAft>
                          <a:spcPts val="0"/>
                        </a:spcAft>
                      </a:pPr>
                      <a:r>
                        <a:rPr lang="en-GB" sz="1000" dirty="0"/>
                        <a:t>Module 4</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1"/>
                  </a:ext>
                </a:extLst>
              </a:tr>
              <a:tr h="168019">
                <a:tc>
                  <a:txBody>
                    <a:bodyPr/>
                    <a:lstStyle/>
                    <a:p>
                      <a:pPr>
                        <a:lnSpc>
                          <a:spcPct val="115000"/>
                        </a:lnSpc>
                        <a:spcAft>
                          <a:spcPts val="0"/>
                        </a:spcAft>
                      </a:pPr>
                      <a:r>
                        <a:rPr lang="fr-FR" sz="1100" dirty="0"/>
                        <a:t> </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2"/>
                  </a:ext>
                </a:extLst>
              </a:tr>
              <a:tr h="168019">
                <a:tc>
                  <a:txBody>
                    <a:bodyPr/>
                    <a:lstStyle/>
                    <a:p>
                      <a:pPr>
                        <a:lnSpc>
                          <a:spcPct val="115000"/>
                        </a:lnSpc>
                        <a:spcAft>
                          <a:spcPts val="0"/>
                        </a:spcAft>
                      </a:pPr>
                      <a:r>
                        <a:rPr lang="en-GB" sz="1000" dirty="0"/>
                        <a:t>Variation</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3"/>
                  </a:ext>
                </a:extLst>
              </a:tr>
              <a:tr h="168019">
                <a:tc>
                  <a:txBody>
                    <a:bodyPr/>
                    <a:lstStyle/>
                    <a:p>
                      <a:pPr>
                        <a:lnSpc>
                          <a:spcPct val="115000"/>
                        </a:lnSpc>
                        <a:spcAft>
                          <a:spcPts val="0"/>
                        </a:spcAft>
                      </a:pPr>
                      <a:r>
                        <a:rPr lang="en-GB" sz="1100" dirty="0"/>
                        <a:t>Module 1</a:t>
                      </a:r>
                      <a:endParaRPr lang="fr-FR" sz="14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4"/>
                  </a:ext>
                </a:extLst>
              </a:tr>
              <a:tr h="168019">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100" dirty="0"/>
                        <a:t>Module 2</a:t>
                      </a:r>
                      <a:endParaRPr lang="fr-FR" sz="14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5"/>
                  </a:ext>
                </a:extLst>
              </a:tr>
              <a:tr h="168019">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100" dirty="0"/>
                        <a:t>Module </a:t>
                      </a:r>
                      <a:r>
                        <a:rPr lang="en-GB" sz="1100" baseline="0" dirty="0"/>
                        <a:t>3</a:t>
                      </a:r>
                      <a:endParaRPr lang="fr-FR" sz="14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6"/>
                  </a:ext>
                </a:extLst>
              </a:tr>
              <a:tr h="168019">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100" dirty="0"/>
                        <a:t>Module </a:t>
                      </a:r>
                      <a:r>
                        <a:rPr lang="en-GB" sz="1100" baseline="0" dirty="0"/>
                        <a:t>4</a:t>
                      </a:r>
                      <a:endParaRPr lang="fr-FR" sz="14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7"/>
                  </a:ext>
                </a:extLst>
              </a:tr>
            </a:tbl>
          </a:graphicData>
        </a:graphic>
      </p:graphicFrame>
    </p:spTree>
    <p:extLst>
      <p:ext uri="{BB962C8B-B14F-4D97-AF65-F5344CB8AC3E}">
        <p14:creationId xmlns:p14="http://schemas.microsoft.com/office/powerpoint/2010/main" val="147215098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395536" y="908720"/>
            <a:ext cx="8157600" cy="2801836"/>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20304" y="908720"/>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List of Modules</a:t>
            </a:r>
          </a:p>
        </p:txBody>
      </p:sp>
      <p:sp>
        <p:nvSpPr>
          <p:cNvPr id="14" name="TextBox 13"/>
          <p:cNvSpPr txBox="1"/>
          <p:nvPr/>
        </p:nvSpPr>
        <p:spPr>
          <a:xfrm>
            <a:off x="2139944" y="1282408"/>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MODULE_LIST</a:t>
            </a:r>
          </a:p>
        </p:txBody>
      </p:sp>
      <p:sp>
        <p:nvSpPr>
          <p:cNvPr id="15" name="TextBox 14"/>
          <p:cNvSpPr txBox="1"/>
          <p:nvPr/>
        </p:nvSpPr>
        <p:spPr>
          <a:xfrm>
            <a:off x="655088" y="1268760"/>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26296" y="1619419"/>
            <a:ext cx="6630534" cy="83099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b="1" dirty="0"/>
              <a:t>HEADER=SHORT </a:t>
            </a:r>
            <a:r>
              <a:rPr lang="en-US" dirty="0"/>
              <a:t>(by default HEADER=SHORT)</a:t>
            </a:r>
          </a:p>
          <a:p>
            <a:r>
              <a:rPr lang="en-US" dirty="0"/>
              <a:t>Indicates that short headers will be shown, obviously long headers will be shown</a:t>
            </a:r>
          </a:p>
        </p:txBody>
      </p:sp>
      <p:sp>
        <p:nvSpPr>
          <p:cNvPr id="17" name="TextBox 16"/>
          <p:cNvSpPr txBox="1"/>
          <p:nvPr/>
        </p:nvSpPr>
        <p:spPr>
          <a:xfrm>
            <a:off x="1074625" y="1588730"/>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2" name="Title 1"/>
          <p:cNvSpPr>
            <a:spLocks noGrp="1"/>
          </p:cNvSpPr>
          <p:nvPr>
            <p:ph type="title"/>
          </p:nvPr>
        </p:nvSpPr>
        <p:spPr/>
        <p:txBody>
          <a:bodyPr/>
          <a:lstStyle/>
          <a:p>
            <a:r>
              <a:rPr lang="fr-FR" dirty="0"/>
              <a:t>PowerPoint </a:t>
            </a:r>
            <a:r>
              <a:rPr lang="fr-FR" dirty="0" err="1"/>
              <a:t>Templates</a:t>
            </a:r>
            <a:r>
              <a:rPr lang="fr-FR" dirty="0"/>
              <a:t> – Tables [24]</a:t>
            </a:r>
            <a:endParaRPr lang="en-US" dirty="0"/>
          </a:p>
        </p:txBody>
      </p:sp>
      <p:sp>
        <p:nvSpPr>
          <p:cNvPr id="12" name="Rounded Rectangle 11"/>
          <p:cNvSpPr/>
          <p:nvPr/>
        </p:nvSpPr>
        <p:spPr>
          <a:xfrm>
            <a:off x="467544" y="3933056"/>
            <a:ext cx="8157600" cy="2232248"/>
          </a:xfrm>
          <a:prstGeom prst="roundRect">
            <a:avLst>
              <a:gd name="adj" fmla="val 197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8" name="TextBox 17"/>
          <p:cNvSpPr txBox="1"/>
          <p:nvPr/>
        </p:nvSpPr>
        <p:spPr>
          <a:xfrm>
            <a:off x="395536" y="3933056"/>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a:t>Total Quality index Grade &amp; Evolution</a:t>
            </a:r>
          </a:p>
        </p:txBody>
      </p:sp>
      <p:sp>
        <p:nvSpPr>
          <p:cNvPr id="19" name="TextBox 18"/>
          <p:cNvSpPr txBox="1"/>
          <p:nvPr/>
        </p:nvSpPr>
        <p:spPr>
          <a:xfrm>
            <a:off x="2208184" y="4347688"/>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TQI</a:t>
            </a:r>
          </a:p>
        </p:txBody>
      </p:sp>
      <p:sp>
        <p:nvSpPr>
          <p:cNvPr id="20" name="TextBox 19"/>
          <p:cNvSpPr txBox="1"/>
          <p:nvPr/>
        </p:nvSpPr>
        <p:spPr>
          <a:xfrm>
            <a:off x="641440" y="4334040"/>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graphicFrame>
        <p:nvGraphicFramePr>
          <p:cNvPr id="22" name="Table 17" descr="TABLE;TQI"/>
          <p:cNvGraphicFramePr>
            <a:graphicFrameLocks noGrp="1"/>
          </p:cNvGraphicFramePr>
          <p:nvPr>
            <p:extLst>
              <p:ext uri="{D42A27DB-BD31-4B8C-83A1-F6EECF244321}">
                <p14:modId xmlns:p14="http://schemas.microsoft.com/office/powerpoint/2010/main" val="1655776391"/>
              </p:ext>
            </p:extLst>
          </p:nvPr>
        </p:nvGraphicFramePr>
        <p:xfrm>
          <a:off x="3051858" y="5157192"/>
          <a:ext cx="3248334" cy="376809"/>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337548">
                  <a:extLst>
                    <a:ext uri="{9D8B030D-6E8A-4147-A177-3AD203B41FA5}">
                      <a16:colId xmlns:a16="http://schemas.microsoft.com/office/drawing/2014/main" val="20000"/>
                    </a:ext>
                  </a:extLst>
                </a:gridCol>
                <a:gridCol w="955393">
                  <a:extLst>
                    <a:ext uri="{9D8B030D-6E8A-4147-A177-3AD203B41FA5}">
                      <a16:colId xmlns:a16="http://schemas.microsoft.com/office/drawing/2014/main" val="20001"/>
                    </a:ext>
                  </a:extLst>
                </a:gridCol>
                <a:gridCol w="955393">
                  <a:extLst>
                    <a:ext uri="{9D8B030D-6E8A-4147-A177-3AD203B41FA5}">
                      <a16:colId xmlns:a16="http://schemas.microsoft.com/office/drawing/2014/main" val="20002"/>
                    </a:ext>
                  </a:extLst>
                </a:gridCol>
              </a:tblGrid>
              <a:tr h="168019">
                <a:tc>
                  <a:txBody>
                    <a:bodyPr/>
                    <a:lstStyle/>
                    <a:p>
                      <a:pPr>
                        <a:lnSpc>
                          <a:spcPct val="115000"/>
                        </a:lnSpc>
                        <a:spcAft>
                          <a:spcPts val="0"/>
                        </a:spcAft>
                      </a:pPr>
                      <a:r>
                        <a:rPr lang="en-GB" sz="1000" dirty="0"/>
                        <a:t>Statistics</a:t>
                      </a: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en-GB" sz="1000" dirty="0"/>
                        <a:t>Current</a:t>
                      </a:r>
                      <a:endParaRPr lang="fr-FR" sz="1100" dirty="0">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fr-FR" sz="1100" dirty="0" err="1"/>
                        <a:t>Previous</a:t>
                      </a:r>
                      <a:endParaRPr lang="fr-FR" sz="1100" dirty="0">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168019">
                <a:tc>
                  <a:txBody>
                    <a:bodyPr/>
                    <a:lstStyle/>
                    <a:p>
                      <a:pPr>
                        <a:lnSpc>
                          <a:spcPct val="115000"/>
                        </a:lnSpc>
                        <a:spcAft>
                          <a:spcPts val="0"/>
                        </a:spcAft>
                      </a:pPr>
                      <a:r>
                        <a:rPr lang="en-GB" sz="1000" dirty="0"/>
                        <a:t>TQI</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050" dirty="0"/>
                        <a:t>0</a:t>
                      </a:r>
                      <a:endParaRPr lang="fr-FR" sz="105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bl>
          </a:graphicData>
        </a:graphic>
      </p:graphicFrame>
      <p:sp>
        <p:nvSpPr>
          <p:cNvPr id="25" name="TextBox 24"/>
          <p:cNvSpPr txBox="1"/>
          <p:nvPr/>
        </p:nvSpPr>
        <p:spPr>
          <a:xfrm>
            <a:off x="2234650" y="4671426"/>
            <a:ext cx="6630534" cy="4001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2000" dirty="0"/>
              <a:t>none</a:t>
            </a:r>
          </a:p>
        </p:txBody>
      </p:sp>
      <p:sp>
        <p:nvSpPr>
          <p:cNvPr id="26" name="TextBox 25"/>
          <p:cNvSpPr txBox="1"/>
          <p:nvPr/>
        </p:nvSpPr>
        <p:spPr>
          <a:xfrm>
            <a:off x="1064849" y="468507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1" name="Table 17" descr="TABLE;MODULE_LIST"/>
          <p:cNvGraphicFramePr>
            <a:graphicFrameLocks noGrp="1"/>
          </p:cNvGraphicFramePr>
          <p:nvPr>
            <p:extLst>
              <p:ext uri="{D42A27DB-BD31-4B8C-83A1-F6EECF244321}">
                <p14:modId xmlns:p14="http://schemas.microsoft.com/office/powerpoint/2010/main" val="3153142805"/>
              </p:ext>
            </p:extLst>
          </p:nvPr>
        </p:nvGraphicFramePr>
        <p:xfrm>
          <a:off x="3131840" y="2564904"/>
          <a:ext cx="3312368" cy="36804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3312368">
                  <a:extLst>
                    <a:ext uri="{9D8B030D-6E8A-4147-A177-3AD203B41FA5}">
                      <a16:colId xmlns:a16="http://schemas.microsoft.com/office/drawing/2014/main" val="20000"/>
                    </a:ext>
                  </a:extLst>
                </a:gridCol>
              </a:tblGrid>
              <a:tr h="140556">
                <a:tc>
                  <a:txBody>
                    <a:bodyPr/>
                    <a:lstStyle/>
                    <a:p>
                      <a:pPr>
                        <a:lnSpc>
                          <a:spcPct val="115000"/>
                        </a:lnSpc>
                        <a:spcAft>
                          <a:spcPts val="0"/>
                        </a:spcAft>
                      </a:pPr>
                      <a:r>
                        <a:rPr lang="en-GB" sz="1000" dirty="0"/>
                        <a:t>Module</a:t>
                      </a:r>
                      <a:endParaRPr lang="fr-FR" sz="1100" dirty="0">
                        <a:latin typeface="Calibri"/>
                        <a:ea typeface="Calibri"/>
                        <a:cs typeface="Times New Roman"/>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119908">
                <a:tc>
                  <a:txBody>
                    <a:bodyPr/>
                    <a:lstStyle/>
                    <a:p>
                      <a:pPr>
                        <a:lnSpc>
                          <a:spcPct val="115000"/>
                        </a:lnSpc>
                        <a:spcAft>
                          <a:spcPts val="0"/>
                        </a:spcAft>
                      </a:pPr>
                      <a:r>
                        <a:rPr lang="fr-FR" sz="1100" kern="1200" dirty="0"/>
                        <a:t>Module</a:t>
                      </a:r>
                      <a:r>
                        <a:rPr lang="fr-FR" sz="1100" baseline="0" dirty="0"/>
                        <a:t> </a:t>
                      </a:r>
                      <a:r>
                        <a:rPr lang="fr-FR" sz="1100" kern="1200" dirty="0"/>
                        <a:t>1</a:t>
                      </a:r>
                      <a:endParaRPr lang="fr-FR" sz="1100" kern="1200" dirty="0">
                        <a:solidFill>
                          <a:schemeClr val="dk1"/>
                        </a:solidFill>
                        <a:latin typeface="+mn-lt"/>
                        <a:ea typeface="+mn-ea"/>
                        <a:cs typeface="+mn-cs"/>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88488240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467544" y="949664"/>
            <a:ext cx="8157600" cy="4999616"/>
          </a:xfrm>
          <a:prstGeom prst="roundRect">
            <a:avLst>
              <a:gd name="adj" fmla="val 1298"/>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68240" y="1021672"/>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a:t>Total Quality Index by Module &amp; Evolution</a:t>
            </a:r>
          </a:p>
        </p:txBody>
      </p:sp>
      <p:sp>
        <p:nvSpPr>
          <p:cNvPr id="14" name="TextBox 13"/>
          <p:cNvSpPr txBox="1"/>
          <p:nvPr/>
        </p:nvSpPr>
        <p:spPr>
          <a:xfrm>
            <a:off x="2076472" y="1440072"/>
            <a:ext cx="6630534" cy="646331"/>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TQI_BY_MODULE</a:t>
            </a:r>
          </a:p>
          <a:p>
            <a:endParaRPr lang="fr-FR" sz="1800" dirty="0"/>
          </a:p>
        </p:txBody>
      </p:sp>
      <p:sp>
        <p:nvSpPr>
          <p:cNvPr id="15" name="TextBox 14"/>
          <p:cNvSpPr txBox="1"/>
          <p:nvPr/>
        </p:nvSpPr>
        <p:spPr>
          <a:xfrm>
            <a:off x="605264" y="142642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076472" y="1846859"/>
            <a:ext cx="6630534" cy="83099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dirty="0"/>
              <a:t>HEADER=SHORT (by default HEADER=SHORT)</a:t>
            </a:r>
          </a:p>
          <a:p>
            <a:r>
              <a:rPr lang="en-US" dirty="0"/>
              <a:t>Indicates that short headers will be shown, obviously long headers will be shown</a:t>
            </a:r>
          </a:p>
        </p:txBody>
      </p:sp>
      <p:sp>
        <p:nvSpPr>
          <p:cNvPr id="17" name="TextBox 16"/>
          <p:cNvSpPr txBox="1"/>
          <p:nvPr/>
        </p:nvSpPr>
        <p:spPr>
          <a:xfrm>
            <a:off x="1024801" y="1816170"/>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2" name="Table 10" descr="TABLE;TQI_BY_MODULE;HEADER=SHORT"/>
          <p:cNvGraphicFramePr>
            <a:graphicFrameLocks noGrp="1"/>
          </p:cNvGraphicFramePr>
          <p:nvPr>
            <p:extLst>
              <p:ext uri="{D42A27DB-BD31-4B8C-83A1-F6EECF244321}">
                <p14:modId xmlns:p14="http://schemas.microsoft.com/office/powerpoint/2010/main" val="3171577144"/>
              </p:ext>
            </p:extLst>
          </p:nvPr>
        </p:nvGraphicFramePr>
        <p:xfrm>
          <a:off x="1619672" y="3181912"/>
          <a:ext cx="5786295" cy="1346413"/>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2111215">
                  <a:extLst>
                    <a:ext uri="{9D8B030D-6E8A-4147-A177-3AD203B41FA5}">
                      <a16:colId xmlns:a16="http://schemas.microsoft.com/office/drawing/2014/main" val="20000"/>
                    </a:ext>
                  </a:extLst>
                </a:gridCol>
                <a:gridCol w="1417014">
                  <a:extLst>
                    <a:ext uri="{9D8B030D-6E8A-4147-A177-3AD203B41FA5}">
                      <a16:colId xmlns:a16="http://schemas.microsoft.com/office/drawing/2014/main" val="20001"/>
                    </a:ext>
                  </a:extLst>
                </a:gridCol>
                <a:gridCol w="1129033">
                  <a:extLst>
                    <a:ext uri="{9D8B030D-6E8A-4147-A177-3AD203B41FA5}">
                      <a16:colId xmlns:a16="http://schemas.microsoft.com/office/drawing/2014/main" val="20002"/>
                    </a:ext>
                  </a:extLst>
                </a:gridCol>
                <a:gridCol w="1129033">
                  <a:extLst>
                    <a:ext uri="{9D8B030D-6E8A-4147-A177-3AD203B41FA5}">
                      <a16:colId xmlns:a16="http://schemas.microsoft.com/office/drawing/2014/main" val="20003"/>
                    </a:ext>
                  </a:extLst>
                </a:gridCol>
              </a:tblGrid>
              <a:tr h="247088">
                <a:tc>
                  <a:txBody>
                    <a:bodyPr/>
                    <a:lstStyle/>
                    <a:p>
                      <a:pPr>
                        <a:lnSpc>
                          <a:spcPct val="115000"/>
                        </a:lnSpc>
                        <a:spcAft>
                          <a:spcPts val="0"/>
                        </a:spcAft>
                      </a:pPr>
                      <a:endParaRPr lang="fr-FR" sz="1100" dirty="0">
                        <a:latin typeface="Calibri"/>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a:t>Current TQI</a:t>
                      </a:r>
                      <a:endParaRPr lang="fr-FR" sz="1100" dirty="0">
                        <a:latin typeface="Calibri"/>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a:t>Previous</a:t>
                      </a:r>
                      <a:r>
                        <a:rPr lang="fr-FR" sz="1000" kern="1200" dirty="0"/>
                        <a:t> TQI</a:t>
                      </a:r>
                      <a:endParaRPr lang="fr-FR" sz="1000" b="1" kern="1200" dirty="0">
                        <a:solidFill>
                          <a:schemeClr val="lt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a:t>Varariaion</a:t>
                      </a:r>
                      <a:r>
                        <a:rPr lang="fr-FR" sz="1000" kern="1200" dirty="0"/>
                        <a:t>.</a:t>
                      </a:r>
                      <a:endParaRPr lang="fr-FR" sz="1000" b="1" kern="1200" dirty="0">
                        <a:solidFill>
                          <a:schemeClr val="lt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294941">
                <a:tc>
                  <a:txBody>
                    <a:bodyPr/>
                    <a:lstStyle/>
                    <a:p>
                      <a:pPr>
                        <a:lnSpc>
                          <a:spcPct val="115000"/>
                        </a:lnSpc>
                        <a:spcAft>
                          <a:spcPts val="0"/>
                        </a:spcAft>
                      </a:pPr>
                      <a:r>
                        <a:rPr lang="en-GB" sz="1100" dirty="0"/>
                        <a:t>Module 1</a:t>
                      </a:r>
                      <a:endParaRPr lang="fr-FR" sz="14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68128">
                <a:tc>
                  <a:txBody>
                    <a:bodyPr/>
                    <a:lstStyle/>
                    <a:p>
                      <a:pPr>
                        <a:lnSpc>
                          <a:spcPct val="115000"/>
                        </a:lnSpc>
                        <a:spcAft>
                          <a:spcPts val="0"/>
                        </a:spcAft>
                      </a:pPr>
                      <a:r>
                        <a:rPr lang="en-GB" sz="1000" dirty="0"/>
                        <a:t>Module  2</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268128">
                <a:tc>
                  <a:txBody>
                    <a:bodyPr/>
                    <a:lstStyle/>
                    <a:p>
                      <a:pPr>
                        <a:lnSpc>
                          <a:spcPct val="115000"/>
                        </a:lnSpc>
                        <a:spcAft>
                          <a:spcPts val="0"/>
                        </a:spcAft>
                      </a:pPr>
                      <a:r>
                        <a:rPr lang="en-GB" sz="1000" dirty="0"/>
                        <a:t>Module  3</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268128">
                <a:tc>
                  <a:txBody>
                    <a:bodyPr/>
                    <a:lstStyle/>
                    <a:p>
                      <a:pPr>
                        <a:lnSpc>
                          <a:spcPct val="115000"/>
                        </a:lnSpc>
                        <a:spcAft>
                          <a:spcPts val="0"/>
                        </a:spcAft>
                      </a:pPr>
                      <a:r>
                        <a:rPr lang="en-GB" sz="1000" dirty="0"/>
                        <a:t>Module 4</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bl>
          </a:graphicData>
        </a:graphic>
      </p:graphicFrame>
      <p:sp>
        <p:nvSpPr>
          <p:cNvPr id="2" name="Title 1"/>
          <p:cNvSpPr>
            <a:spLocks noGrp="1"/>
          </p:cNvSpPr>
          <p:nvPr>
            <p:ph type="title"/>
          </p:nvPr>
        </p:nvSpPr>
        <p:spPr/>
        <p:txBody>
          <a:bodyPr/>
          <a:lstStyle/>
          <a:p>
            <a:r>
              <a:rPr lang="fr-FR" dirty="0"/>
              <a:t>PowerPoint </a:t>
            </a:r>
            <a:r>
              <a:rPr lang="fr-FR" dirty="0" err="1"/>
              <a:t>Templates</a:t>
            </a:r>
            <a:r>
              <a:rPr lang="fr-FR" dirty="0"/>
              <a:t> – Tables [25]</a:t>
            </a:r>
            <a:endParaRPr lang="en-US" dirty="0"/>
          </a:p>
        </p:txBody>
      </p:sp>
    </p:spTree>
    <p:extLst>
      <p:ext uri="{BB962C8B-B14F-4D97-AF65-F5344CB8AC3E}">
        <p14:creationId xmlns:p14="http://schemas.microsoft.com/office/powerpoint/2010/main" val="427420263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395536" y="980728"/>
            <a:ext cx="8157600" cy="439248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23528" y="1052736"/>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a:t>Technology distribution by Module</a:t>
            </a:r>
          </a:p>
        </p:txBody>
      </p:sp>
      <p:sp>
        <p:nvSpPr>
          <p:cNvPr id="14" name="TextBox 13"/>
          <p:cNvSpPr txBox="1"/>
          <p:nvPr/>
        </p:nvSpPr>
        <p:spPr>
          <a:xfrm>
            <a:off x="2127810" y="1525728"/>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TECHNO_LOC_BY_MODULE</a:t>
            </a:r>
          </a:p>
        </p:txBody>
      </p:sp>
      <p:sp>
        <p:nvSpPr>
          <p:cNvPr id="15" name="TextBox 14"/>
          <p:cNvSpPr txBox="1"/>
          <p:nvPr/>
        </p:nvSpPr>
        <p:spPr>
          <a:xfrm>
            <a:off x="574714" y="1512080"/>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graphicFrame>
        <p:nvGraphicFramePr>
          <p:cNvPr id="9" name="Table 10" descr="TABLE;TECHNO_LOC_BY_MODULE;HEADER=SHORT"/>
          <p:cNvGraphicFramePr>
            <a:graphicFrameLocks noGrp="1"/>
          </p:cNvGraphicFramePr>
          <p:nvPr>
            <p:extLst>
              <p:ext uri="{D42A27DB-BD31-4B8C-83A1-F6EECF244321}">
                <p14:modId xmlns:p14="http://schemas.microsoft.com/office/powerpoint/2010/main" val="1485164132"/>
              </p:ext>
            </p:extLst>
          </p:nvPr>
        </p:nvGraphicFramePr>
        <p:xfrm>
          <a:off x="1089960" y="2564904"/>
          <a:ext cx="6794408" cy="1690729"/>
        </p:xfrm>
        <a:graphic>
          <a:graphicData uri="http://schemas.openxmlformats.org/drawingml/2006/table">
            <a:tbl>
              <a:tblPr firstRow="1" bandRow="1">
                <a:effectLst>
                  <a:outerShdw blurRad="50800" dist="38100" dir="5400000" algn="t" rotWithShape="0">
                    <a:prstClr val="black">
                      <a:alpha val="40000"/>
                    </a:prstClr>
                  </a:outerShdw>
                </a:effectLst>
                <a:tableStyleId>{B301B821-A1FF-4177-AEE7-76D212191A09}</a:tableStyleId>
              </a:tblPr>
              <a:tblGrid>
                <a:gridCol w="2948517">
                  <a:extLst>
                    <a:ext uri="{9D8B030D-6E8A-4147-A177-3AD203B41FA5}">
                      <a16:colId xmlns:a16="http://schemas.microsoft.com/office/drawing/2014/main" val="20000"/>
                    </a:ext>
                  </a:extLst>
                </a:gridCol>
                <a:gridCol w="2034725">
                  <a:extLst>
                    <a:ext uri="{9D8B030D-6E8A-4147-A177-3AD203B41FA5}">
                      <a16:colId xmlns:a16="http://schemas.microsoft.com/office/drawing/2014/main" val="20001"/>
                    </a:ext>
                  </a:extLst>
                </a:gridCol>
                <a:gridCol w="1811166">
                  <a:extLst>
                    <a:ext uri="{9D8B030D-6E8A-4147-A177-3AD203B41FA5}">
                      <a16:colId xmlns:a16="http://schemas.microsoft.com/office/drawing/2014/main" val="20002"/>
                    </a:ext>
                  </a:extLst>
                </a:gridCol>
              </a:tblGrid>
              <a:tr h="216024">
                <a:tc>
                  <a:txBody>
                    <a:bodyPr/>
                    <a:lstStyle/>
                    <a:p>
                      <a:pPr>
                        <a:lnSpc>
                          <a:spcPct val="115000"/>
                        </a:lnSpc>
                        <a:spcAft>
                          <a:spcPts val="0"/>
                        </a:spcAft>
                      </a:pPr>
                      <a:endParaRPr lang="fr-FR" sz="1100" dirty="0">
                        <a:latin typeface="Calibri"/>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a:t>Tech 1</a:t>
                      </a:r>
                      <a:endParaRPr lang="fr-FR" sz="1100" dirty="0">
                        <a:latin typeface="Calibri"/>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Tech 2</a:t>
                      </a:r>
                      <a:endParaRPr lang="fr-FR" sz="1000" b="1" kern="1200" dirty="0">
                        <a:solidFill>
                          <a:schemeClr val="lt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294941">
                <a:tc>
                  <a:txBody>
                    <a:bodyPr/>
                    <a:lstStyle/>
                    <a:p>
                      <a:pPr>
                        <a:lnSpc>
                          <a:spcPct val="115000"/>
                        </a:lnSpc>
                        <a:spcAft>
                          <a:spcPts val="0"/>
                        </a:spcAft>
                      </a:pPr>
                      <a:r>
                        <a:rPr lang="en-GB" sz="1100" dirty="0"/>
                        <a:t>Module 1</a:t>
                      </a:r>
                      <a:endParaRPr lang="fr-FR" sz="1400" dirty="0">
                        <a:solidFill>
                          <a:schemeClr val="accent3">
                            <a:lumMod val="50000"/>
                          </a:schemeClr>
                        </a:solidFill>
                        <a:latin typeface="+mn-lt"/>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GB" sz="1000" kern="1200" dirty="0"/>
                        <a:t>-</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94941">
                <a:tc>
                  <a:txBody>
                    <a:bodyPr/>
                    <a:lstStyle/>
                    <a:p>
                      <a:pPr>
                        <a:lnSpc>
                          <a:spcPct val="115000"/>
                        </a:lnSpc>
                        <a:spcAft>
                          <a:spcPts val="0"/>
                        </a:spcAft>
                      </a:pPr>
                      <a:r>
                        <a:rPr lang="en-GB" sz="1100" dirty="0"/>
                        <a:t>Module</a:t>
                      </a:r>
                      <a:r>
                        <a:rPr lang="en-GB" sz="1100" baseline="0" dirty="0"/>
                        <a:t> 2</a:t>
                      </a:r>
                      <a:endParaRPr lang="fr-FR" sz="1400" dirty="0">
                        <a:solidFill>
                          <a:schemeClr val="accent3">
                            <a:lumMod val="50000"/>
                          </a:schemeClr>
                        </a:solidFill>
                        <a:latin typeface="+mn-lt"/>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GB" sz="1000" kern="1200" dirty="0"/>
                        <a:t>-</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294941">
                <a:tc>
                  <a:txBody>
                    <a:bodyPr/>
                    <a:lstStyle/>
                    <a:p>
                      <a:pPr>
                        <a:lnSpc>
                          <a:spcPct val="115000"/>
                        </a:lnSpc>
                        <a:spcAft>
                          <a:spcPts val="0"/>
                        </a:spcAft>
                      </a:pPr>
                      <a:r>
                        <a:rPr lang="en-GB" sz="1100" dirty="0"/>
                        <a:t>Module</a:t>
                      </a:r>
                      <a:r>
                        <a:rPr lang="en-GB" sz="1100" baseline="0" dirty="0"/>
                        <a:t> 3</a:t>
                      </a:r>
                      <a:endParaRPr lang="fr-FR" sz="1400" dirty="0">
                        <a:solidFill>
                          <a:schemeClr val="accent3">
                            <a:lumMod val="50000"/>
                          </a:schemeClr>
                        </a:solidFill>
                        <a:latin typeface="+mn-lt"/>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GB" sz="1000" kern="1200" dirty="0"/>
                        <a:t>-</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294941">
                <a:tc>
                  <a:txBody>
                    <a:bodyPr/>
                    <a:lstStyle/>
                    <a:p>
                      <a:pPr>
                        <a:lnSpc>
                          <a:spcPct val="115000"/>
                        </a:lnSpc>
                        <a:spcAft>
                          <a:spcPts val="0"/>
                        </a:spcAft>
                      </a:pPr>
                      <a:r>
                        <a:rPr lang="en-GB" sz="1100" dirty="0"/>
                        <a:t>Module</a:t>
                      </a:r>
                      <a:r>
                        <a:rPr lang="en-GB" sz="1100" baseline="0" dirty="0"/>
                        <a:t> 4</a:t>
                      </a:r>
                      <a:endParaRPr lang="fr-FR" sz="1400" dirty="0">
                        <a:solidFill>
                          <a:schemeClr val="accent3">
                            <a:lumMod val="50000"/>
                          </a:schemeClr>
                        </a:solidFill>
                        <a:latin typeface="+mn-lt"/>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GB" sz="1000" kern="1200" dirty="0"/>
                        <a:t>-</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294941">
                <a:tc>
                  <a:txBody>
                    <a:bodyPr/>
                    <a:lstStyle/>
                    <a:p>
                      <a:pPr>
                        <a:lnSpc>
                          <a:spcPct val="115000"/>
                        </a:lnSpc>
                        <a:spcAft>
                          <a:spcPts val="0"/>
                        </a:spcAft>
                      </a:pPr>
                      <a:r>
                        <a:rPr lang="en-GB" sz="1100" dirty="0"/>
                        <a:t>Module</a:t>
                      </a:r>
                      <a:r>
                        <a:rPr lang="en-GB" sz="1100" baseline="0" dirty="0"/>
                        <a:t> 4</a:t>
                      </a:r>
                      <a:endParaRPr lang="fr-FR" sz="1400" dirty="0">
                        <a:solidFill>
                          <a:schemeClr val="accent3">
                            <a:lumMod val="50000"/>
                          </a:schemeClr>
                        </a:solidFill>
                        <a:latin typeface="+mn-lt"/>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GB" sz="1000" kern="1200" dirty="0"/>
                        <a:t>-</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bl>
          </a:graphicData>
        </a:graphic>
      </p:graphicFrame>
      <p:sp>
        <p:nvSpPr>
          <p:cNvPr id="2" name="Title 1"/>
          <p:cNvSpPr>
            <a:spLocks noGrp="1"/>
          </p:cNvSpPr>
          <p:nvPr>
            <p:ph type="title"/>
          </p:nvPr>
        </p:nvSpPr>
        <p:spPr/>
        <p:txBody>
          <a:bodyPr/>
          <a:lstStyle/>
          <a:p>
            <a:r>
              <a:rPr lang="en-US" dirty="0"/>
              <a:t>PowerPoint Templates – Tables [26]</a:t>
            </a:r>
          </a:p>
        </p:txBody>
      </p:sp>
      <p:sp>
        <p:nvSpPr>
          <p:cNvPr id="11" name="TextBox 10"/>
          <p:cNvSpPr txBox="1"/>
          <p:nvPr/>
        </p:nvSpPr>
        <p:spPr>
          <a:xfrm>
            <a:off x="2180058" y="1879656"/>
            <a:ext cx="6630534" cy="4001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2000" dirty="0"/>
              <a:t>none</a:t>
            </a:r>
          </a:p>
        </p:txBody>
      </p:sp>
      <p:sp>
        <p:nvSpPr>
          <p:cNvPr id="12" name="TextBox 11"/>
          <p:cNvSpPr txBox="1"/>
          <p:nvPr/>
        </p:nvSpPr>
        <p:spPr>
          <a:xfrm>
            <a:off x="1010257" y="189330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Tree>
    <p:extLst>
      <p:ext uri="{BB962C8B-B14F-4D97-AF65-F5344CB8AC3E}">
        <p14:creationId xmlns:p14="http://schemas.microsoft.com/office/powerpoint/2010/main" val="180384270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467544" y="908720"/>
            <a:ext cx="8157600" cy="4104456"/>
          </a:xfrm>
          <a:prstGeom prst="roundRect">
            <a:avLst>
              <a:gd name="adj" fmla="val 1746"/>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61248" y="980728"/>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a:t>Statistics about Artifacts – CAST Complexity &amp; Violations</a:t>
            </a:r>
          </a:p>
        </p:txBody>
      </p:sp>
      <p:sp>
        <p:nvSpPr>
          <p:cNvPr id="14" name="TextBox 13"/>
          <p:cNvSpPr txBox="1"/>
          <p:nvPr/>
        </p:nvSpPr>
        <p:spPr>
          <a:xfrm>
            <a:off x="2263960" y="1497860"/>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CAST_COMPLEXITY_WITH_VIOL</a:t>
            </a:r>
          </a:p>
        </p:txBody>
      </p:sp>
      <p:sp>
        <p:nvSpPr>
          <p:cNvPr id="15" name="TextBox 14"/>
          <p:cNvSpPr txBox="1"/>
          <p:nvPr/>
        </p:nvSpPr>
        <p:spPr>
          <a:xfrm>
            <a:off x="683568" y="147056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graphicFrame>
        <p:nvGraphicFramePr>
          <p:cNvPr id="9" name="Table 10" descr="TABLE;CAST_COMPLEXITY_WITH_VIOL;HEADER=SHORT"/>
          <p:cNvGraphicFramePr>
            <a:graphicFrameLocks noGrp="1"/>
          </p:cNvGraphicFramePr>
          <p:nvPr>
            <p:extLst>
              <p:ext uri="{D42A27DB-BD31-4B8C-83A1-F6EECF244321}">
                <p14:modId xmlns:p14="http://schemas.microsoft.com/office/powerpoint/2010/main" val="2892540147"/>
              </p:ext>
            </p:extLst>
          </p:nvPr>
        </p:nvGraphicFramePr>
        <p:xfrm>
          <a:off x="2172649" y="2924944"/>
          <a:ext cx="4199551" cy="1474705"/>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741128">
                  <a:extLst>
                    <a:ext uri="{9D8B030D-6E8A-4147-A177-3AD203B41FA5}">
                      <a16:colId xmlns:a16="http://schemas.microsoft.com/office/drawing/2014/main" val="20000"/>
                    </a:ext>
                  </a:extLst>
                </a:gridCol>
                <a:gridCol w="1245780">
                  <a:extLst>
                    <a:ext uri="{9D8B030D-6E8A-4147-A177-3AD203B41FA5}">
                      <a16:colId xmlns:a16="http://schemas.microsoft.com/office/drawing/2014/main" val="20001"/>
                    </a:ext>
                  </a:extLst>
                </a:gridCol>
                <a:gridCol w="1212643">
                  <a:extLst>
                    <a:ext uri="{9D8B030D-6E8A-4147-A177-3AD203B41FA5}">
                      <a16:colId xmlns:a16="http://schemas.microsoft.com/office/drawing/2014/main" val="20002"/>
                    </a:ext>
                  </a:extLst>
                </a:gridCol>
              </a:tblGrid>
              <a:tr h="294941">
                <a:tc>
                  <a:txBody>
                    <a:bodyPr/>
                    <a:lstStyle/>
                    <a:p>
                      <a:pPr>
                        <a:lnSpc>
                          <a:spcPct val="115000"/>
                        </a:lnSpc>
                        <a:spcAft>
                          <a:spcPts val="0"/>
                        </a:spcAft>
                      </a:pPr>
                      <a:r>
                        <a:rPr lang="en-US" sz="1100" noProof="0" dirty="0"/>
                        <a:t>Complexity level</a:t>
                      </a:r>
                      <a:endParaRPr lang="en-US" sz="1100" noProof="0" dirty="0">
                        <a:latin typeface="Calibri"/>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a:t>Artifacts</a:t>
                      </a:r>
                      <a:endParaRPr lang="fr-FR" sz="1100" dirty="0">
                        <a:latin typeface="Calibri"/>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en-US" sz="1000" kern="1200" noProof="0" dirty="0"/>
                        <a:t>w/ violations</a:t>
                      </a:r>
                      <a:endParaRPr lang="en-US" sz="1000" b="1" kern="1200" noProof="0" dirty="0">
                        <a:solidFill>
                          <a:schemeClr val="lt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294941">
                <a:tc>
                  <a:txBody>
                    <a:bodyPr/>
                    <a:lstStyle/>
                    <a:p>
                      <a:pPr>
                        <a:lnSpc>
                          <a:spcPct val="115000"/>
                        </a:lnSpc>
                        <a:spcAft>
                          <a:spcPts val="0"/>
                        </a:spcAft>
                      </a:pPr>
                      <a:r>
                        <a:rPr lang="en-GB" sz="1100" dirty="0"/>
                        <a:t>Extreme</a:t>
                      </a:r>
                      <a:endParaRPr lang="fr-FR" sz="14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94941">
                <a:tc>
                  <a:txBody>
                    <a:bodyPr/>
                    <a:lstStyle/>
                    <a:p>
                      <a:pPr>
                        <a:lnSpc>
                          <a:spcPct val="115000"/>
                        </a:lnSpc>
                        <a:spcAft>
                          <a:spcPts val="0"/>
                        </a:spcAft>
                      </a:pPr>
                      <a:r>
                        <a:rPr lang="en-GB" sz="1100" dirty="0"/>
                        <a:t>High</a:t>
                      </a:r>
                      <a:endParaRPr lang="fr-FR" sz="14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294941">
                <a:tc>
                  <a:txBody>
                    <a:bodyPr/>
                    <a:lstStyle/>
                    <a:p>
                      <a:pPr>
                        <a:lnSpc>
                          <a:spcPct val="115000"/>
                        </a:lnSpc>
                        <a:spcAft>
                          <a:spcPts val="0"/>
                        </a:spcAft>
                      </a:pPr>
                      <a:r>
                        <a:rPr lang="en-GB" sz="1100" dirty="0"/>
                        <a:t>Average</a:t>
                      </a:r>
                      <a:endParaRPr lang="fr-FR" sz="14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294941">
                <a:tc>
                  <a:txBody>
                    <a:bodyPr/>
                    <a:lstStyle/>
                    <a:p>
                      <a:pPr>
                        <a:lnSpc>
                          <a:spcPct val="115000"/>
                        </a:lnSpc>
                        <a:spcAft>
                          <a:spcPts val="0"/>
                        </a:spcAft>
                      </a:pPr>
                      <a:r>
                        <a:rPr lang="en-GB" sz="1100" dirty="0"/>
                        <a:t>Low</a:t>
                      </a:r>
                      <a:endParaRPr lang="fr-FR" sz="14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bl>
          </a:graphicData>
        </a:graphic>
      </p:graphicFrame>
      <p:sp>
        <p:nvSpPr>
          <p:cNvPr id="2" name="Title 1"/>
          <p:cNvSpPr>
            <a:spLocks noGrp="1"/>
          </p:cNvSpPr>
          <p:nvPr>
            <p:ph type="title"/>
          </p:nvPr>
        </p:nvSpPr>
        <p:spPr/>
        <p:txBody>
          <a:bodyPr/>
          <a:lstStyle/>
          <a:p>
            <a:r>
              <a:rPr lang="fr-FR" dirty="0"/>
              <a:t>PowerPoint </a:t>
            </a:r>
            <a:r>
              <a:rPr lang="fr-FR" dirty="0" err="1"/>
              <a:t>Templates</a:t>
            </a:r>
            <a:r>
              <a:rPr lang="fr-FR" dirty="0"/>
              <a:t> – Tables [27]</a:t>
            </a:r>
            <a:endParaRPr lang="en-US" dirty="0"/>
          </a:p>
        </p:txBody>
      </p:sp>
      <p:sp>
        <p:nvSpPr>
          <p:cNvPr id="11" name="TextBox 10"/>
          <p:cNvSpPr txBox="1"/>
          <p:nvPr/>
        </p:nvSpPr>
        <p:spPr>
          <a:xfrm>
            <a:off x="2261946" y="1838712"/>
            <a:ext cx="6630534" cy="4001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2000" dirty="0"/>
              <a:t>none</a:t>
            </a:r>
          </a:p>
        </p:txBody>
      </p:sp>
      <p:sp>
        <p:nvSpPr>
          <p:cNvPr id="12" name="TextBox 11"/>
          <p:cNvSpPr txBox="1"/>
          <p:nvPr/>
        </p:nvSpPr>
        <p:spPr>
          <a:xfrm>
            <a:off x="1092145" y="1852360"/>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Tree>
    <p:extLst>
      <p:ext uri="{BB962C8B-B14F-4D97-AF65-F5344CB8AC3E}">
        <p14:creationId xmlns:p14="http://schemas.microsoft.com/office/powerpoint/2010/main" val="46849603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467544" y="908720"/>
            <a:ext cx="8157600" cy="5301670"/>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95536" y="908720"/>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a:t>Critical Violations by Module</a:t>
            </a:r>
          </a:p>
        </p:txBody>
      </p:sp>
      <p:sp>
        <p:nvSpPr>
          <p:cNvPr id="14" name="TextBox 13"/>
          <p:cNvSpPr txBox="1"/>
          <p:nvPr/>
        </p:nvSpPr>
        <p:spPr>
          <a:xfrm>
            <a:off x="2100640" y="1323352"/>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CRITICAL_VIOL_BY_MODULE</a:t>
            </a:r>
          </a:p>
        </p:txBody>
      </p:sp>
      <p:sp>
        <p:nvSpPr>
          <p:cNvPr id="15" name="TextBox 14"/>
          <p:cNvSpPr txBox="1"/>
          <p:nvPr/>
        </p:nvSpPr>
        <p:spPr>
          <a:xfrm>
            <a:off x="629432" y="129605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00640" y="1646715"/>
            <a:ext cx="6630534" cy="36933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800" b="1" dirty="0"/>
              <a:t>HEADER=SHORT</a:t>
            </a:r>
            <a:r>
              <a:rPr lang="fr-FR" sz="1800" dirty="0"/>
              <a:t> (by default HEADER=SHORT)</a:t>
            </a:r>
          </a:p>
        </p:txBody>
      </p:sp>
      <p:sp>
        <p:nvSpPr>
          <p:cNvPr id="17" name="TextBox 16"/>
          <p:cNvSpPr txBox="1"/>
          <p:nvPr/>
        </p:nvSpPr>
        <p:spPr>
          <a:xfrm>
            <a:off x="1048969" y="161602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1" name="Table 10" descr="TABLE;CRITICAL_VIOL_BY_MODULE;HEADER=SHORT"/>
          <p:cNvGraphicFramePr>
            <a:graphicFrameLocks noGrp="1"/>
          </p:cNvGraphicFramePr>
          <p:nvPr>
            <p:extLst>
              <p:ext uri="{D42A27DB-BD31-4B8C-83A1-F6EECF244321}">
                <p14:modId xmlns:p14="http://schemas.microsoft.com/office/powerpoint/2010/main" val="2687766953"/>
              </p:ext>
            </p:extLst>
          </p:nvPr>
        </p:nvGraphicFramePr>
        <p:xfrm>
          <a:off x="1048969" y="2393966"/>
          <a:ext cx="6809747" cy="3715512"/>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781009">
                  <a:extLst>
                    <a:ext uri="{9D8B030D-6E8A-4147-A177-3AD203B41FA5}">
                      <a16:colId xmlns:a16="http://schemas.microsoft.com/office/drawing/2014/main" val="20000"/>
                    </a:ext>
                  </a:extLst>
                </a:gridCol>
                <a:gridCol w="838123">
                  <a:extLst>
                    <a:ext uri="{9D8B030D-6E8A-4147-A177-3AD203B41FA5}">
                      <a16:colId xmlns:a16="http://schemas.microsoft.com/office/drawing/2014/main" val="20001"/>
                    </a:ext>
                  </a:extLst>
                </a:gridCol>
                <a:gridCol w="838123">
                  <a:extLst>
                    <a:ext uri="{9D8B030D-6E8A-4147-A177-3AD203B41FA5}">
                      <a16:colId xmlns:a16="http://schemas.microsoft.com/office/drawing/2014/main" val="20002"/>
                    </a:ext>
                  </a:extLst>
                </a:gridCol>
                <a:gridCol w="838123">
                  <a:extLst>
                    <a:ext uri="{9D8B030D-6E8A-4147-A177-3AD203B41FA5}">
                      <a16:colId xmlns:a16="http://schemas.microsoft.com/office/drawing/2014/main" val="20003"/>
                    </a:ext>
                  </a:extLst>
                </a:gridCol>
                <a:gridCol w="838123">
                  <a:extLst>
                    <a:ext uri="{9D8B030D-6E8A-4147-A177-3AD203B41FA5}">
                      <a16:colId xmlns:a16="http://schemas.microsoft.com/office/drawing/2014/main" val="20004"/>
                    </a:ext>
                  </a:extLst>
                </a:gridCol>
                <a:gridCol w="838123">
                  <a:extLst>
                    <a:ext uri="{9D8B030D-6E8A-4147-A177-3AD203B41FA5}">
                      <a16:colId xmlns:a16="http://schemas.microsoft.com/office/drawing/2014/main" val="20005"/>
                    </a:ext>
                  </a:extLst>
                </a:gridCol>
                <a:gridCol w="838123">
                  <a:extLst>
                    <a:ext uri="{9D8B030D-6E8A-4147-A177-3AD203B41FA5}">
                      <a16:colId xmlns:a16="http://schemas.microsoft.com/office/drawing/2014/main" val="20006"/>
                    </a:ext>
                  </a:extLst>
                </a:gridCol>
              </a:tblGrid>
              <a:tr h="177748">
                <a:tc>
                  <a:txBody>
                    <a:bodyPr/>
                    <a:lstStyle/>
                    <a:p>
                      <a:pPr>
                        <a:lnSpc>
                          <a:spcPct val="115000"/>
                        </a:lnSpc>
                        <a:spcAft>
                          <a:spcPts val="0"/>
                        </a:spcAft>
                      </a:pPr>
                      <a:r>
                        <a:rPr lang="fr-FR" sz="1100" dirty="0"/>
                        <a:t>Name</a:t>
                      </a: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a:t>TQI</a:t>
                      </a:r>
                      <a:endParaRPr lang="fr-FR" sz="1100" dirty="0">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a:t>Robu.</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a:t>Effy</a:t>
                      </a:r>
                      <a:r>
                        <a:rPr lang="fr-FR" sz="1000" kern="1200" dirty="0"/>
                        <a:t>.</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a:t>Secu.</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a:t>Trans.</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a:t>Chang.</a:t>
                      </a:r>
                      <a:endParaRPr lang="fr-FR" sz="1000" b="1" kern="1200" dirty="0">
                        <a:solidFill>
                          <a:schemeClr val="lt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161589">
                <a:tc>
                  <a:txBody>
                    <a:bodyPr/>
                    <a:lstStyle/>
                    <a:p>
                      <a:pPr>
                        <a:lnSpc>
                          <a:spcPct val="115000"/>
                        </a:lnSpc>
                        <a:spcAft>
                          <a:spcPts val="0"/>
                        </a:spcAft>
                      </a:pPr>
                      <a:r>
                        <a:rPr lang="en-GB" sz="1000" dirty="0"/>
                        <a:t>Current</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a:t> </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61589">
                <a:tc>
                  <a:txBody>
                    <a:bodyPr/>
                    <a:lstStyle/>
                    <a:p>
                      <a:pPr>
                        <a:lnSpc>
                          <a:spcPct val="115000"/>
                        </a:lnSpc>
                        <a:spcAft>
                          <a:spcPts val="0"/>
                        </a:spcAft>
                      </a:pPr>
                      <a:r>
                        <a:rPr lang="en-GB" sz="1000" dirty="0"/>
                        <a:t>Module 1</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61589">
                <a:tc>
                  <a:txBody>
                    <a:bodyPr/>
                    <a:lstStyle/>
                    <a:p>
                      <a:pPr>
                        <a:lnSpc>
                          <a:spcPct val="115000"/>
                        </a:lnSpc>
                        <a:spcAft>
                          <a:spcPts val="0"/>
                        </a:spcAft>
                      </a:pPr>
                      <a:r>
                        <a:rPr lang="en-GB" sz="1000" dirty="0"/>
                        <a:t>Module 2</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161589">
                <a:tc>
                  <a:txBody>
                    <a:bodyPr/>
                    <a:lstStyle/>
                    <a:p>
                      <a:pPr>
                        <a:lnSpc>
                          <a:spcPct val="115000"/>
                        </a:lnSpc>
                        <a:spcAft>
                          <a:spcPts val="0"/>
                        </a:spcAft>
                      </a:pPr>
                      <a:r>
                        <a:rPr lang="en-GB" sz="1000" dirty="0"/>
                        <a:t>Module 3</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161589">
                <a:tc>
                  <a:txBody>
                    <a:bodyPr/>
                    <a:lstStyle/>
                    <a:p>
                      <a:pPr>
                        <a:lnSpc>
                          <a:spcPct val="115000"/>
                        </a:lnSpc>
                        <a:spcAft>
                          <a:spcPts val="0"/>
                        </a:spcAft>
                      </a:pPr>
                      <a:r>
                        <a:rPr lang="en-GB" sz="1000" dirty="0"/>
                        <a:t>Module 4</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161589">
                <a:tc>
                  <a:txBody>
                    <a:bodyPr/>
                    <a:lstStyle/>
                    <a:p>
                      <a:pPr>
                        <a:lnSpc>
                          <a:spcPct val="115000"/>
                        </a:lnSpc>
                        <a:spcAft>
                          <a:spcPts val="0"/>
                        </a:spcAft>
                      </a:pPr>
                      <a:r>
                        <a:rPr lang="en-GB" sz="1000" dirty="0"/>
                        <a:t>Module 5</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177748">
                <a:tc>
                  <a:txBody>
                    <a:bodyPr/>
                    <a:lstStyle/>
                    <a:p>
                      <a:pPr>
                        <a:lnSpc>
                          <a:spcPct val="115000"/>
                        </a:lnSpc>
                        <a:spcAft>
                          <a:spcPts val="0"/>
                        </a:spcAft>
                      </a:pP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a:t> </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161589">
                <a:tc>
                  <a:txBody>
                    <a:bodyPr/>
                    <a:lstStyle/>
                    <a:p>
                      <a:pPr>
                        <a:lnSpc>
                          <a:spcPct val="115000"/>
                        </a:lnSpc>
                        <a:spcAft>
                          <a:spcPts val="0"/>
                        </a:spcAft>
                      </a:pPr>
                      <a:r>
                        <a:rPr lang="en-GB" sz="1000" dirty="0"/>
                        <a:t> Added</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a:t> </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8"/>
                  </a:ext>
                </a:extLst>
              </a:tr>
              <a:tr h="161589">
                <a:tc>
                  <a:txBody>
                    <a:bodyPr/>
                    <a:lstStyle/>
                    <a:p>
                      <a:pPr>
                        <a:lnSpc>
                          <a:spcPct val="115000"/>
                        </a:lnSpc>
                        <a:spcAft>
                          <a:spcPts val="0"/>
                        </a:spcAft>
                      </a:pPr>
                      <a:r>
                        <a:rPr lang="en-GB" sz="1000" dirty="0"/>
                        <a:t>Module 1</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9"/>
                  </a:ext>
                </a:extLst>
              </a:tr>
              <a:tr h="161589">
                <a:tc>
                  <a:txBody>
                    <a:bodyPr/>
                    <a:lstStyle/>
                    <a:p>
                      <a:pPr>
                        <a:lnSpc>
                          <a:spcPct val="115000"/>
                        </a:lnSpc>
                        <a:spcAft>
                          <a:spcPts val="0"/>
                        </a:spcAft>
                      </a:pPr>
                      <a:r>
                        <a:rPr lang="en-GB" sz="1000" dirty="0"/>
                        <a:t>Module 2</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0"/>
                  </a:ext>
                </a:extLst>
              </a:tr>
              <a:tr h="161589">
                <a:tc>
                  <a:txBody>
                    <a:bodyPr/>
                    <a:lstStyle/>
                    <a:p>
                      <a:pPr>
                        <a:lnSpc>
                          <a:spcPct val="115000"/>
                        </a:lnSpc>
                        <a:spcAft>
                          <a:spcPts val="0"/>
                        </a:spcAft>
                      </a:pPr>
                      <a:r>
                        <a:rPr lang="en-GB" sz="1000" dirty="0"/>
                        <a:t>Module 3</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1"/>
                  </a:ext>
                </a:extLst>
              </a:tr>
              <a:tr h="161589">
                <a:tc>
                  <a:txBody>
                    <a:bodyPr/>
                    <a:lstStyle/>
                    <a:p>
                      <a:pPr>
                        <a:lnSpc>
                          <a:spcPct val="115000"/>
                        </a:lnSpc>
                        <a:spcAft>
                          <a:spcPts val="0"/>
                        </a:spcAft>
                      </a:pPr>
                      <a:r>
                        <a:rPr lang="en-GB" sz="1000" dirty="0"/>
                        <a:t>Module 4</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2"/>
                  </a:ext>
                </a:extLst>
              </a:tr>
              <a:tr h="161589">
                <a:tc>
                  <a:txBody>
                    <a:bodyPr/>
                    <a:lstStyle/>
                    <a:p>
                      <a:pPr>
                        <a:lnSpc>
                          <a:spcPct val="115000"/>
                        </a:lnSpc>
                        <a:spcAft>
                          <a:spcPts val="0"/>
                        </a:spcAft>
                      </a:pPr>
                      <a:r>
                        <a:rPr lang="en-GB" sz="1000" dirty="0"/>
                        <a:t>Module 5</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3"/>
                  </a:ext>
                </a:extLst>
              </a:tr>
              <a:tr h="161589">
                <a:tc>
                  <a:txBody>
                    <a:bodyPr/>
                    <a:lstStyle/>
                    <a:p>
                      <a:pPr>
                        <a:lnSpc>
                          <a:spcPct val="115000"/>
                        </a:lnSpc>
                        <a:spcAft>
                          <a:spcPts val="0"/>
                        </a:spcAft>
                      </a:pPr>
                      <a:r>
                        <a:rPr lang="en-GB" sz="1000" dirty="0"/>
                        <a:t> </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a:t> </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4"/>
                  </a:ext>
                </a:extLst>
              </a:tr>
              <a:tr h="161589">
                <a:tc>
                  <a:txBody>
                    <a:bodyPr/>
                    <a:lstStyle/>
                    <a:p>
                      <a:pPr>
                        <a:lnSpc>
                          <a:spcPct val="115000"/>
                        </a:lnSpc>
                        <a:spcAft>
                          <a:spcPts val="0"/>
                        </a:spcAft>
                      </a:pPr>
                      <a:r>
                        <a:rPr lang="en-GB" sz="1000" dirty="0"/>
                        <a:t>Deleted</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a:t> </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5"/>
                  </a:ext>
                </a:extLst>
              </a:tr>
              <a:tr h="161589">
                <a:tc>
                  <a:txBody>
                    <a:bodyPr/>
                    <a:lstStyle/>
                    <a:p>
                      <a:pPr>
                        <a:lnSpc>
                          <a:spcPct val="115000"/>
                        </a:lnSpc>
                        <a:spcAft>
                          <a:spcPts val="0"/>
                        </a:spcAft>
                      </a:pPr>
                      <a:r>
                        <a:rPr lang="en-GB" sz="1000"/>
                        <a:t>Module 1</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6"/>
                  </a:ext>
                </a:extLst>
              </a:tr>
              <a:tr h="161589">
                <a:tc>
                  <a:txBody>
                    <a:bodyPr/>
                    <a:lstStyle/>
                    <a:p>
                      <a:pPr>
                        <a:lnSpc>
                          <a:spcPct val="115000"/>
                        </a:lnSpc>
                        <a:spcAft>
                          <a:spcPts val="0"/>
                        </a:spcAft>
                      </a:pPr>
                      <a:r>
                        <a:rPr lang="en-GB" sz="1000" dirty="0"/>
                        <a:t>Module 2</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7"/>
                  </a:ext>
                </a:extLst>
              </a:tr>
              <a:tr h="161589">
                <a:tc>
                  <a:txBody>
                    <a:bodyPr/>
                    <a:lstStyle/>
                    <a:p>
                      <a:pPr>
                        <a:lnSpc>
                          <a:spcPct val="115000"/>
                        </a:lnSpc>
                        <a:spcAft>
                          <a:spcPts val="0"/>
                        </a:spcAft>
                      </a:pPr>
                      <a:r>
                        <a:rPr lang="en-GB" sz="1000" dirty="0"/>
                        <a:t>Module 3</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8"/>
                  </a:ext>
                </a:extLst>
              </a:tr>
              <a:tr h="161589">
                <a:tc>
                  <a:txBody>
                    <a:bodyPr/>
                    <a:lstStyle/>
                    <a:p>
                      <a:pPr>
                        <a:lnSpc>
                          <a:spcPct val="115000"/>
                        </a:lnSpc>
                        <a:spcAft>
                          <a:spcPts val="0"/>
                        </a:spcAft>
                      </a:pPr>
                      <a:r>
                        <a:rPr lang="en-GB" sz="1000" dirty="0"/>
                        <a:t>Module 4</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9"/>
                  </a:ext>
                </a:extLst>
              </a:tr>
              <a:tr h="161589">
                <a:tc>
                  <a:txBody>
                    <a:bodyPr/>
                    <a:lstStyle/>
                    <a:p>
                      <a:pPr>
                        <a:lnSpc>
                          <a:spcPct val="115000"/>
                        </a:lnSpc>
                        <a:spcAft>
                          <a:spcPts val="0"/>
                        </a:spcAft>
                      </a:pPr>
                      <a:r>
                        <a:rPr lang="en-GB" sz="1000" dirty="0"/>
                        <a:t>Module 5</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20"/>
                  </a:ext>
                </a:extLst>
              </a:tr>
            </a:tbl>
          </a:graphicData>
        </a:graphic>
      </p:graphicFrame>
      <p:sp>
        <p:nvSpPr>
          <p:cNvPr id="3" name="Title 2"/>
          <p:cNvSpPr>
            <a:spLocks noGrp="1"/>
          </p:cNvSpPr>
          <p:nvPr>
            <p:ph type="title"/>
          </p:nvPr>
        </p:nvSpPr>
        <p:spPr/>
        <p:txBody>
          <a:bodyPr/>
          <a:lstStyle/>
          <a:p>
            <a:r>
              <a:rPr lang="en-US" dirty="0"/>
              <a:t>PowerPoint Templates – Tables [28]</a:t>
            </a:r>
          </a:p>
        </p:txBody>
      </p:sp>
    </p:spTree>
    <p:extLst>
      <p:ext uri="{BB962C8B-B14F-4D97-AF65-F5344CB8AC3E}">
        <p14:creationId xmlns:p14="http://schemas.microsoft.com/office/powerpoint/2010/main" val="11223197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a:t>
            </a:r>
          </a:p>
        </p:txBody>
      </p:sp>
      <p:sp>
        <p:nvSpPr>
          <p:cNvPr id="3" name="Content Placeholder 2"/>
          <p:cNvSpPr>
            <a:spLocks noGrp="1"/>
          </p:cNvSpPr>
          <p:nvPr>
            <p:ph type="body" sz="quarter" idx="11"/>
          </p:nvPr>
        </p:nvSpPr>
        <p:spPr/>
        <p:txBody>
          <a:bodyPr/>
          <a:lstStyle/>
          <a:p>
            <a:r>
              <a:rPr lang="fr-FR" dirty="0"/>
              <a:t>Now you can select a Shape and edit the alternative text property value</a:t>
            </a:r>
          </a:p>
        </p:txBody>
      </p:sp>
      <p:pic>
        <p:nvPicPr>
          <p:cNvPr id="4099" name="Picture 3"/>
          <p:cNvPicPr>
            <a:picLocks noChangeAspect="1" noChangeArrowheads="1"/>
          </p:cNvPicPr>
          <p:nvPr/>
        </p:nvPicPr>
        <p:blipFill>
          <a:blip r:embed="rId2" cstate="print"/>
          <a:srcRect/>
          <a:stretch>
            <a:fillRect/>
          </a:stretch>
        </p:blipFill>
        <p:spPr bwMode="auto">
          <a:xfrm>
            <a:off x="1366453" y="2060848"/>
            <a:ext cx="6411094" cy="3682405"/>
          </a:xfrm>
          <a:prstGeom prst="rect">
            <a:avLst/>
          </a:prstGeom>
          <a:noFill/>
          <a:ln w="9525">
            <a:noFill/>
            <a:miter lim="800000"/>
            <a:headEnd/>
            <a:tailEnd/>
          </a:ln>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467544" y="908720"/>
            <a:ext cx="8157600" cy="5301670"/>
          </a:xfrm>
          <a:prstGeom prst="roundRect">
            <a:avLst>
              <a:gd name="adj" fmla="val 1298"/>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95536" y="933688"/>
            <a:ext cx="8305088"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Compliance to objectives </a:t>
            </a:r>
          </a:p>
        </p:txBody>
      </p:sp>
      <p:sp>
        <p:nvSpPr>
          <p:cNvPr id="14" name="TextBox 13"/>
          <p:cNvSpPr txBox="1"/>
          <p:nvPr/>
        </p:nvSpPr>
        <p:spPr>
          <a:xfrm>
            <a:off x="2100640" y="1354416"/>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COMPLIANCE_TO_OBJ_TABLE</a:t>
            </a:r>
          </a:p>
        </p:txBody>
      </p:sp>
      <p:sp>
        <p:nvSpPr>
          <p:cNvPr id="15" name="TextBox 14"/>
          <p:cNvSpPr txBox="1"/>
          <p:nvPr/>
        </p:nvSpPr>
        <p:spPr>
          <a:xfrm>
            <a:off x="629432" y="135441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00640" y="1763435"/>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HEADER=SHORT (by default HEADER=SHORT)</a:t>
            </a:r>
          </a:p>
        </p:txBody>
      </p:sp>
      <p:sp>
        <p:nvSpPr>
          <p:cNvPr id="17" name="TextBox 16"/>
          <p:cNvSpPr txBox="1"/>
          <p:nvPr/>
        </p:nvSpPr>
        <p:spPr>
          <a:xfrm>
            <a:off x="1048969" y="1719098"/>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0" name="Table 10" descr="TABLE;COMPLIANCE_TO_OBJ_TABLE;"/>
          <p:cNvGraphicFramePr>
            <a:graphicFrameLocks noGrp="1"/>
          </p:cNvGraphicFramePr>
          <p:nvPr>
            <p:extLst>
              <p:ext uri="{D42A27DB-BD31-4B8C-83A1-F6EECF244321}">
                <p14:modId xmlns:p14="http://schemas.microsoft.com/office/powerpoint/2010/main" val="3684877365"/>
              </p:ext>
            </p:extLst>
          </p:nvPr>
        </p:nvGraphicFramePr>
        <p:xfrm>
          <a:off x="1434867" y="2780928"/>
          <a:ext cx="6497751" cy="629291"/>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2208848">
                  <a:extLst>
                    <a:ext uri="{9D8B030D-6E8A-4147-A177-3AD203B41FA5}">
                      <a16:colId xmlns:a16="http://schemas.microsoft.com/office/drawing/2014/main" val="20000"/>
                    </a:ext>
                  </a:extLst>
                </a:gridCol>
                <a:gridCol w="1055730">
                  <a:extLst>
                    <a:ext uri="{9D8B030D-6E8A-4147-A177-3AD203B41FA5}">
                      <a16:colId xmlns:a16="http://schemas.microsoft.com/office/drawing/2014/main" val="20001"/>
                    </a:ext>
                  </a:extLst>
                </a:gridCol>
                <a:gridCol w="1055730">
                  <a:extLst>
                    <a:ext uri="{9D8B030D-6E8A-4147-A177-3AD203B41FA5}">
                      <a16:colId xmlns:a16="http://schemas.microsoft.com/office/drawing/2014/main" val="20002"/>
                    </a:ext>
                  </a:extLst>
                </a:gridCol>
                <a:gridCol w="2177443">
                  <a:extLst>
                    <a:ext uri="{9D8B030D-6E8A-4147-A177-3AD203B41FA5}">
                      <a16:colId xmlns:a16="http://schemas.microsoft.com/office/drawing/2014/main" val="20003"/>
                    </a:ext>
                  </a:extLst>
                </a:gridCol>
              </a:tblGrid>
              <a:tr h="243719">
                <a:tc>
                  <a:txBody>
                    <a:bodyPr/>
                    <a:lstStyle/>
                    <a:p>
                      <a:pPr>
                        <a:lnSpc>
                          <a:spcPct val="115000"/>
                        </a:lnSpc>
                        <a:spcAft>
                          <a:spcPts val="0"/>
                        </a:spcAft>
                      </a:pP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a:t>Objectives</a:t>
                      </a:r>
                      <a:endParaRPr lang="fr-FR" sz="1100" dirty="0">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en-US" sz="1000" kern="1200" noProof="0" dirty="0"/>
                        <a:t>Achievement</a:t>
                      </a:r>
                      <a:endParaRPr lang="en-US" sz="1000" b="1" kern="1200" noProof="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en-US" sz="1000" kern="1200" noProof="0" dirty="0"/>
                        <a:t>Achievement ratio</a:t>
                      </a:r>
                      <a:endParaRPr lang="en-US" sz="1000" b="1" kern="1200" noProof="0" dirty="0">
                        <a:solidFill>
                          <a:schemeClr val="lt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131738">
                <a:tc>
                  <a:txBody>
                    <a:bodyPr/>
                    <a:lstStyle/>
                    <a:p>
                      <a:pPr>
                        <a:lnSpc>
                          <a:spcPct val="115000"/>
                        </a:lnSpc>
                        <a:spcAft>
                          <a:spcPts val="0"/>
                        </a:spcAft>
                      </a:pPr>
                      <a:r>
                        <a:rPr lang="en-GB" sz="1100" dirty="0"/>
                        <a:t>Entire Application (whole code)</a:t>
                      </a:r>
                      <a:endParaRPr lang="fr-FR" sz="14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31738">
                <a:tc>
                  <a:txBody>
                    <a:bodyPr/>
                    <a:lstStyle/>
                    <a:p>
                      <a:pPr>
                        <a:lnSpc>
                          <a:spcPct val="115000"/>
                        </a:lnSpc>
                        <a:spcAft>
                          <a:spcPts val="0"/>
                        </a:spcAft>
                      </a:pPr>
                      <a:r>
                        <a:rPr lang="en-GB" sz="1100" dirty="0"/>
                        <a:t>Last Delivery (new and modified)</a:t>
                      </a:r>
                      <a:endParaRPr lang="fr-FR" sz="14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
        <p:nvSpPr>
          <p:cNvPr id="2" name="Title 1"/>
          <p:cNvSpPr>
            <a:spLocks noGrp="1"/>
          </p:cNvSpPr>
          <p:nvPr>
            <p:ph type="title"/>
          </p:nvPr>
        </p:nvSpPr>
        <p:spPr/>
        <p:txBody>
          <a:bodyPr/>
          <a:lstStyle/>
          <a:p>
            <a:r>
              <a:rPr lang="en-US" dirty="0"/>
              <a:t>PowerPoint Templates – Tables [29]</a:t>
            </a:r>
          </a:p>
        </p:txBody>
      </p:sp>
      <p:sp>
        <p:nvSpPr>
          <p:cNvPr id="3" name="TextBox 2"/>
          <p:cNvSpPr txBox="1"/>
          <p:nvPr/>
        </p:nvSpPr>
        <p:spPr>
          <a:xfrm>
            <a:off x="755576" y="4005064"/>
            <a:ext cx="7200800" cy="1608133"/>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dirty="0"/>
              <a:t>This component works only if current snapshot and previous snapshot selected are continuous snapshots</a:t>
            </a:r>
          </a:p>
          <a:p>
            <a:r>
              <a:rPr lang="en-US" dirty="0"/>
              <a:t>Objectives corresponds to the number of critical rules in the current snapshot</a:t>
            </a:r>
          </a:p>
          <a:p>
            <a:r>
              <a:rPr lang="en-US" dirty="0"/>
              <a:t>Achievement corresponds to the number of critical rules with no violation for each critical rule</a:t>
            </a:r>
          </a:p>
          <a:p>
            <a:endParaRPr lang="en-US" dirty="0"/>
          </a:p>
        </p:txBody>
      </p:sp>
    </p:spTree>
    <p:extLst>
      <p:ext uri="{BB962C8B-B14F-4D97-AF65-F5344CB8AC3E}">
        <p14:creationId xmlns:p14="http://schemas.microsoft.com/office/powerpoint/2010/main" val="141408023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484834" y="908720"/>
            <a:ext cx="8157600" cy="5301670"/>
          </a:xfrm>
          <a:prstGeom prst="roundRect">
            <a:avLst>
              <a:gd name="adj" fmla="val 1298"/>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95536" y="976524"/>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a:t>Technical debt Information</a:t>
            </a:r>
          </a:p>
        </p:txBody>
      </p:sp>
      <p:sp>
        <p:nvSpPr>
          <p:cNvPr id="14" name="TextBox 13"/>
          <p:cNvSpPr txBox="1"/>
          <p:nvPr/>
        </p:nvSpPr>
        <p:spPr>
          <a:xfrm>
            <a:off x="2117930" y="1412776"/>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TECHNICAL_DEBT</a:t>
            </a:r>
          </a:p>
        </p:txBody>
      </p:sp>
      <p:sp>
        <p:nvSpPr>
          <p:cNvPr id="15" name="TextBox 14"/>
          <p:cNvSpPr txBox="1"/>
          <p:nvPr/>
        </p:nvSpPr>
        <p:spPr>
          <a:xfrm>
            <a:off x="646722" y="1399128"/>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17930" y="1778759"/>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b="1" dirty="0"/>
              <a:t>HEADER=SHORT</a:t>
            </a:r>
            <a:r>
              <a:rPr lang="fr-FR" dirty="0"/>
              <a:t> (by default HEADER=SHORT)</a:t>
            </a:r>
          </a:p>
        </p:txBody>
      </p:sp>
      <p:sp>
        <p:nvSpPr>
          <p:cNvPr id="17" name="TextBox 16"/>
          <p:cNvSpPr txBox="1"/>
          <p:nvPr/>
        </p:nvSpPr>
        <p:spPr>
          <a:xfrm>
            <a:off x="1066259" y="173274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0" name="Table 10" descr="TABLE;TECHNICAL_DEBT;"/>
          <p:cNvGraphicFramePr>
            <a:graphicFrameLocks noGrp="1"/>
          </p:cNvGraphicFramePr>
          <p:nvPr>
            <p:extLst>
              <p:ext uri="{D42A27DB-BD31-4B8C-83A1-F6EECF244321}">
                <p14:modId xmlns:p14="http://schemas.microsoft.com/office/powerpoint/2010/main" val="389893715"/>
              </p:ext>
            </p:extLst>
          </p:nvPr>
        </p:nvGraphicFramePr>
        <p:xfrm>
          <a:off x="1755322" y="2492898"/>
          <a:ext cx="5616624" cy="1154297"/>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3819305">
                  <a:extLst>
                    <a:ext uri="{9D8B030D-6E8A-4147-A177-3AD203B41FA5}">
                      <a16:colId xmlns:a16="http://schemas.microsoft.com/office/drawing/2014/main" val="20000"/>
                    </a:ext>
                  </a:extLst>
                </a:gridCol>
                <a:gridCol w="1797319">
                  <a:extLst>
                    <a:ext uri="{9D8B030D-6E8A-4147-A177-3AD203B41FA5}">
                      <a16:colId xmlns:a16="http://schemas.microsoft.com/office/drawing/2014/main" val="20001"/>
                    </a:ext>
                  </a:extLst>
                </a:gridCol>
              </a:tblGrid>
              <a:tr h="206260">
                <a:tc>
                  <a:txBody>
                    <a:bodyPr/>
                    <a:lstStyle/>
                    <a:p>
                      <a:pPr marL="0" algn="l" defTabSz="914400" rtl="0" eaLnBrk="1" latinLnBrk="0" hangingPunct="1">
                        <a:lnSpc>
                          <a:spcPct val="100000"/>
                        </a:lnSpc>
                        <a:spcAft>
                          <a:spcPts val="0"/>
                        </a:spcAft>
                      </a:pPr>
                      <a:r>
                        <a:rPr lang="fr-FR" sz="1000" kern="1200" dirty="0"/>
                        <a:t>Name</a:t>
                      </a:r>
                      <a:endParaRPr lang="fr-FR" sz="1000" b="1" kern="1200" dirty="0">
                        <a:solidFill>
                          <a:schemeClr val="bg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l" defTabSz="914400" rtl="0" eaLnBrk="1" latinLnBrk="0" hangingPunct="1">
                        <a:lnSpc>
                          <a:spcPct val="100000"/>
                        </a:lnSpc>
                        <a:spcAft>
                          <a:spcPts val="0"/>
                        </a:spcAft>
                      </a:pPr>
                      <a:r>
                        <a:rPr lang="fr-FR" sz="1000" kern="1200" dirty="0"/>
                        <a:t>Value</a:t>
                      </a:r>
                      <a:endParaRPr lang="fr-FR" sz="1000" b="1" kern="1200" dirty="0">
                        <a:solidFill>
                          <a:schemeClr val="bg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297794">
                <a:tc>
                  <a:txBody>
                    <a:bodyPr/>
                    <a:lstStyle/>
                    <a:p>
                      <a:pPr marL="0" algn="l" defTabSz="914400" rtl="0" eaLnBrk="1" latinLnBrk="0" hangingPunct="1">
                        <a:lnSpc>
                          <a:spcPct val="100000"/>
                        </a:lnSpc>
                        <a:spcAft>
                          <a:spcPts val="0"/>
                        </a:spcAft>
                      </a:pPr>
                      <a:r>
                        <a:rPr lang="en-GB" sz="1100" kern="1200" dirty="0"/>
                        <a:t>Technical Debt</a:t>
                      </a:r>
                      <a:endParaRPr lang="fr-FR" sz="11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00000"/>
                        </a:lnSpc>
                        <a:spcAft>
                          <a:spcPts val="0"/>
                        </a:spcAft>
                      </a:pPr>
                      <a:r>
                        <a:rPr lang="fr-FR" sz="1100" kern="1200" dirty="0"/>
                        <a:t>-</a:t>
                      </a:r>
                      <a:endParaRPr lang="fr-FR" sz="1100" kern="1200" dirty="0">
                        <a:solidFill>
                          <a:schemeClr val="dk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20499">
                <a:tc>
                  <a:txBody>
                    <a:bodyPr/>
                    <a:lstStyle/>
                    <a:p>
                      <a:pPr marL="0" algn="l" defTabSz="914400" rtl="0" eaLnBrk="1" latinLnBrk="0" hangingPunct="1">
                        <a:lnSpc>
                          <a:spcPct val="100000"/>
                        </a:lnSpc>
                        <a:spcAft>
                          <a:spcPts val="0"/>
                        </a:spcAft>
                      </a:pPr>
                      <a:r>
                        <a:rPr lang="en-GB" sz="1100" kern="1200" dirty="0"/>
                        <a:t>Technical Debt added</a:t>
                      </a:r>
                      <a:endParaRPr lang="fr-FR" sz="11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00000"/>
                        </a:lnSpc>
                        <a:spcAft>
                          <a:spcPts val="0"/>
                        </a:spcAft>
                      </a:pPr>
                      <a:r>
                        <a:rPr lang="fr-FR" sz="1100" kern="1200" dirty="0"/>
                        <a:t>-</a:t>
                      </a:r>
                      <a:endParaRPr lang="fr-FR" sz="1100" kern="1200" dirty="0">
                        <a:solidFill>
                          <a:schemeClr val="dk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329744">
                <a:tc>
                  <a:txBody>
                    <a:bodyPr/>
                    <a:lstStyle/>
                    <a:p>
                      <a:pPr marL="0" algn="l" defTabSz="914400" rtl="0" eaLnBrk="1" latinLnBrk="0" hangingPunct="1">
                        <a:lnSpc>
                          <a:spcPct val="100000"/>
                        </a:lnSpc>
                        <a:spcAft>
                          <a:spcPts val="0"/>
                        </a:spcAft>
                      </a:pPr>
                      <a:r>
                        <a:rPr lang="en-GB" sz="1100" kern="1200" dirty="0"/>
                        <a:t>Technical Debt removed</a:t>
                      </a:r>
                      <a:endParaRPr lang="fr-FR" sz="11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00000"/>
                        </a:lnSpc>
                        <a:spcAft>
                          <a:spcPts val="0"/>
                        </a:spcAft>
                      </a:pPr>
                      <a:r>
                        <a:rPr lang="fr-FR" sz="1100" kern="1200" dirty="0"/>
                        <a:t>-</a:t>
                      </a:r>
                      <a:endParaRPr lang="fr-FR" sz="1100" kern="1200" dirty="0">
                        <a:solidFill>
                          <a:schemeClr val="dk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
        <p:nvSpPr>
          <p:cNvPr id="11" name="TextBox 10"/>
          <p:cNvSpPr txBox="1"/>
          <p:nvPr/>
        </p:nvSpPr>
        <p:spPr>
          <a:xfrm>
            <a:off x="683568" y="4182179"/>
            <a:ext cx="7200800" cy="83099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dirty="0"/>
              <a:t>if current snapshot and previous snapshot selected are not continuous snapshots, results will be the sum of Technical Debt added and Technical Debt removed</a:t>
            </a:r>
          </a:p>
        </p:txBody>
      </p:sp>
      <p:sp>
        <p:nvSpPr>
          <p:cNvPr id="2" name="Title 1"/>
          <p:cNvSpPr>
            <a:spLocks noGrp="1"/>
          </p:cNvSpPr>
          <p:nvPr>
            <p:ph type="title"/>
          </p:nvPr>
        </p:nvSpPr>
        <p:spPr/>
        <p:txBody>
          <a:bodyPr/>
          <a:lstStyle/>
          <a:p>
            <a:r>
              <a:rPr lang="en-US" dirty="0"/>
              <a:t>PowerPoint Templates – Tables [30]</a:t>
            </a:r>
          </a:p>
        </p:txBody>
      </p:sp>
    </p:spTree>
    <p:extLst>
      <p:ext uri="{BB962C8B-B14F-4D97-AF65-F5344CB8AC3E}">
        <p14:creationId xmlns:p14="http://schemas.microsoft.com/office/powerpoint/2010/main" val="122133619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[31]</a:t>
            </a:r>
          </a:p>
        </p:txBody>
      </p:sp>
      <p:sp>
        <p:nvSpPr>
          <p:cNvPr id="33" name="Rounded Rectangle 32"/>
          <p:cNvSpPr/>
          <p:nvPr/>
        </p:nvSpPr>
        <p:spPr>
          <a:xfrm>
            <a:off x="493200" y="836712"/>
            <a:ext cx="8157600" cy="288032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34" name="TextBox 33"/>
          <p:cNvSpPr txBox="1"/>
          <p:nvPr/>
        </p:nvSpPr>
        <p:spPr>
          <a:xfrm>
            <a:off x="395536" y="836712"/>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List of all versions</a:t>
            </a:r>
          </a:p>
        </p:txBody>
      </p:sp>
      <p:sp>
        <p:nvSpPr>
          <p:cNvPr id="36" name="TextBox 35"/>
          <p:cNvSpPr txBox="1"/>
          <p:nvPr/>
        </p:nvSpPr>
        <p:spPr>
          <a:xfrm>
            <a:off x="2051720" y="1196752"/>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LIST_OF_ALL_VERSIONS</a:t>
            </a:r>
          </a:p>
        </p:txBody>
      </p:sp>
      <p:sp>
        <p:nvSpPr>
          <p:cNvPr id="37" name="TextBox 36"/>
          <p:cNvSpPr txBox="1"/>
          <p:nvPr/>
        </p:nvSpPr>
        <p:spPr>
          <a:xfrm>
            <a:off x="611097" y="1196752"/>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8" name="TextBox 37"/>
          <p:cNvSpPr txBox="1"/>
          <p:nvPr/>
        </p:nvSpPr>
        <p:spPr>
          <a:xfrm>
            <a:off x="2082305" y="1559912"/>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none</a:t>
            </a:r>
          </a:p>
        </p:txBody>
      </p:sp>
      <p:sp>
        <p:nvSpPr>
          <p:cNvPr id="39" name="TextBox 38"/>
          <p:cNvSpPr txBox="1"/>
          <p:nvPr/>
        </p:nvSpPr>
        <p:spPr>
          <a:xfrm>
            <a:off x="1030634" y="1516722"/>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0" name="Table 9" descr="TABLE;LIST_OF_ALL_VERSIONS"/>
          <p:cNvGraphicFramePr>
            <a:graphicFrameLocks noGrp="1"/>
          </p:cNvGraphicFramePr>
          <p:nvPr>
            <p:extLst/>
          </p:nvPr>
        </p:nvGraphicFramePr>
        <p:xfrm>
          <a:off x="3527884" y="2222280"/>
          <a:ext cx="2268252" cy="862183"/>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329665">
                  <a:extLst>
                    <a:ext uri="{9D8B030D-6E8A-4147-A177-3AD203B41FA5}">
                      <a16:colId xmlns:a16="http://schemas.microsoft.com/office/drawing/2014/main" val="20000"/>
                    </a:ext>
                  </a:extLst>
                </a:gridCol>
                <a:gridCol w="938587">
                  <a:extLst>
                    <a:ext uri="{9D8B030D-6E8A-4147-A177-3AD203B41FA5}">
                      <a16:colId xmlns:a16="http://schemas.microsoft.com/office/drawing/2014/main" val="20001"/>
                    </a:ext>
                  </a:extLst>
                </a:gridCol>
              </a:tblGrid>
              <a:tr h="216980">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en-GB" sz="1000" dirty="0"/>
                        <a:t>Date</a:t>
                      </a:r>
                      <a:endParaRPr lang="fr-FR" sz="1100" dirty="0">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211243">
                <a:tc>
                  <a:txBody>
                    <a:bodyPr/>
                    <a:lstStyle/>
                    <a:p>
                      <a:pPr>
                        <a:lnSpc>
                          <a:spcPct val="115000"/>
                        </a:lnSpc>
                        <a:spcAft>
                          <a:spcPts val="0"/>
                        </a:spcAft>
                      </a:pPr>
                      <a:r>
                        <a:rPr lang="en-GB" sz="1000" dirty="0"/>
                        <a:t>V1</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1 </a:t>
                      </a:r>
                      <a:r>
                        <a:rPr lang="en-GB" sz="1000" dirty="0" err="1"/>
                        <a:t>jan</a:t>
                      </a:r>
                      <a:r>
                        <a:rPr lang="en-GB" sz="1000" baseline="0" dirty="0"/>
                        <a:t> 2010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16980">
                <a:tc>
                  <a:txBody>
                    <a:bodyPr/>
                    <a:lstStyle/>
                    <a:p>
                      <a:pPr>
                        <a:lnSpc>
                          <a:spcPct val="115000"/>
                        </a:lnSpc>
                        <a:spcAft>
                          <a:spcPts val="0"/>
                        </a:spcAft>
                      </a:pPr>
                      <a:r>
                        <a:rPr lang="en-GB" sz="1000" dirty="0"/>
                        <a:t>V2</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1 </a:t>
                      </a:r>
                      <a:r>
                        <a:rPr lang="en-GB" sz="1000" dirty="0" err="1"/>
                        <a:t>jan</a:t>
                      </a:r>
                      <a:r>
                        <a:rPr lang="en-GB" sz="1000" dirty="0"/>
                        <a:t> 2011</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216980">
                <a:tc>
                  <a:txBody>
                    <a:bodyPr/>
                    <a:lstStyle/>
                    <a:p>
                      <a:pPr>
                        <a:lnSpc>
                          <a:spcPct val="115000"/>
                        </a:lnSpc>
                        <a:spcAft>
                          <a:spcPts val="0"/>
                        </a:spcAft>
                      </a:pPr>
                      <a:r>
                        <a:rPr lang="en-GB" sz="1000" dirty="0"/>
                        <a:t>V3</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1 </a:t>
                      </a:r>
                      <a:r>
                        <a:rPr lang="en-GB" sz="1000" dirty="0" err="1"/>
                        <a:t>jan</a:t>
                      </a:r>
                      <a:r>
                        <a:rPr lang="en-GB" sz="1000" dirty="0"/>
                        <a:t> 2012</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13981812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467544" y="908720"/>
            <a:ext cx="8157600" cy="5301670"/>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95536" y="908720"/>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a:t>Critical Violations by Application</a:t>
            </a:r>
          </a:p>
        </p:txBody>
      </p:sp>
      <p:sp>
        <p:nvSpPr>
          <p:cNvPr id="14" name="TextBox 13"/>
          <p:cNvSpPr txBox="1"/>
          <p:nvPr/>
        </p:nvSpPr>
        <p:spPr>
          <a:xfrm>
            <a:off x="2100640" y="1323352"/>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CRITICAL_VIOL_BY_APPLICATION</a:t>
            </a:r>
          </a:p>
        </p:txBody>
      </p:sp>
      <p:sp>
        <p:nvSpPr>
          <p:cNvPr id="15" name="TextBox 14"/>
          <p:cNvSpPr txBox="1"/>
          <p:nvPr/>
        </p:nvSpPr>
        <p:spPr>
          <a:xfrm>
            <a:off x="629432" y="129605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00640" y="1646715"/>
            <a:ext cx="6630534" cy="646331"/>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800" b="1" dirty="0"/>
              <a:t>HEADER=SHORT</a:t>
            </a:r>
            <a:r>
              <a:rPr lang="fr-FR" sz="1800" dirty="0"/>
              <a:t> (by default HEADER=SHORT)</a:t>
            </a:r>
          </a:p>
          <a:p>
            <a:r>
              <a:rPr lang="fr-FR" sz="1800" b="1" dirty="0"/>
              <a:t>SHOW_PREVIOUS=1</a:t>
            </a:r>
            <a:r>
              <a:rPr lang="fr-FR" sz="1800" dirty="0"/>
              <a:t> (by default SHOW_PREVIOUS=0)</a:t>
            </a:r>
          </a:p>
        </p:txBody>
      </p:sp>
      <p:sp>
        <p:nvSpPr>
          <p:cNvPr id="17" name="TextBox 16"/>
          <p:cNvSpPr txBox="1"/>
          <p:nvPr/>
        </p:nvSpPr>
        <p:spPr>
          <a:xfrm>
            <a:off x="1048969" y="161602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1" name="Table 10" descr="TABLE;CRITICAL_VIOL_BY_APPLICATION"/>
          <p:cNvGraphicFramePr>
            <a:graphicFrameLocks noGrp="1"/>
          </p:cNvGraphicFramePr>
          <p:nvPr>
            <p:extLst/>
          </p:nvPr>
        </p:nvGraphicFramePr>
        <p:xfrm>
          <a:off x="1048969" y="2564904"/>
          <a:ext cx="6809747" cy="71856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781009">
                  <a:extLst>
                    <a:ext uri="{9D8B030D-6E8A-4147-A177-3AD203B41FA5}">
                      <a16:colId xmlns:a16="http://schemas.microsoft.com/office/drawing/2014/main" val="20000"/>
                    </a:ext>
                  </a:extLst>
                </a:gridCol>
                <a:gridCol w="838123">
                  <a:extLst>
                    <a:ext uri="{9D8B030D-6E8A-4147-A177-3AD203B41FA5}">
                      <a16:colId xmlns:a16="http://schemas.microsoft.com/office/drawing/2014/main" val="20001"/>
                    </a:ext>
                  </a:extLst>
                </a:gridCol>
                <a:gridCol w="838123">
                  <a:extLst>
                    <a:ext uri="{9D8B030D-6E8A-4147-A177-3AD203B41FA5}">
                      <a16:colId xmlns:a16="http://schemas.microsoft.com/office/drawing/2014/main" val="20002"/>
                    </a:ext>
                  </a:extLst>
                </a:gridCol>
                <a:gridCol w="838123">
                  <a:extLst>
                    <a:ext uri="{9D8B030D-6E8A-4147-A177-3AD203B41FA5}">
                      <a16:colId xmlns:a16="http://schemas.microsoft.com/office/drawing/2014/main" val="20003"/>
                    </a:ext>
                  </a:extLst>
                </a:gridCol>
                <a:gridCol w="838123">
                  <a:extLst>
                    <a:ext uri="{9D8B030D-6E8A-4147-A177-3AD203B41FA5}">
                      <a16:colId xmlns:a16="http://schemas.microsoft.com/office/drawing/2014/main" val="20004"/>
                    </a:ext>
                  </a:extLst>
                </a:gridCol>
                <a:gridCol w="838123">
                  <a:extLst>
                    <a:ext uri="{9D8B030D-6E8A-4147-A177-3AD203B41FA5}">
                      <a16:colId xmlns:a16="http://schemas.microsoft.com/office/drawing/2014/main" val="20005"/>
                    </a:ext>
                  </a:extLst>
                </a:gridCol>
                <a:gridCol w="838123">
                  <a:extLst>
                    <a:ext uri="{9D8B030D-6E8A-4147-A177-3AD203B41FA5}">
                      <a16:colId xmlns:a16="http://schemas.microsoft.com/office/drawing/2014/main" val="20006"/>
                    </a:ext>
                  </a:extLst>
                </a:gridCol>
              </a:tblGrid>
              <a:tr h="177748">
                <a:tc>
                  <a:txBody>
                    <a:bodyPr/>
                    <a:lstStyle/>
                    <a:p>
                      <a:pPr>
                        <a:lnSpc>
                          <a:spcPct val="115000"/>
                        </a:lnSpc>
                        <a:spcAft>
                          <a:spcPts val="0"/>
                        </a:spcAft>
                      </a:pPr>
                      <a:r>
                        <a:rPr lang="fr-FR" sz="1100" dirty="0"/>
                        <a:t>Name</a:t>
                      </a: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a:t>TQI</a:t>
                      </a:r>
                      <a:endParaRPr lang="fr-FR" sz="1100" dirty="0">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a:t>Robu.</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a:t>Effy</a:t>
                      </a:r>
                      <a:r>
                        <a:rPr lang="fr-FR" sz="1000" kern="1200" dirty="0"/>
                        <a:t>.</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a:t>Secu.</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a:t>Trans.</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a:t>Chang.</a:t>
                      </a:r>
                      <a:endParaRPr lang="fr-FR" sz="1000" b="1" kern="1200" dirty="0">
                        <a:solidFill>
                          <a:schemeClr val="lt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161589">
                <a:tc>
                  <a:txBody>
                    <a:bodyPr/>
                    <a:lstStyle/>
                    <a:p>
                      <a:pPr>
                        <a:lnSpc>
                          <a:spcPct val="115000"/>
                        </a:lnSpc>
                        <a:spcAft>
                          <a:spcPts val="0"/>
                        </a:spcAft>
                      </a:pPr>
                      <a:r>
                        <a:rPr lang="en-GB" sz="1000" dirty="0"/>
                        <a:t>Current version</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61589">
                <a:tc>
                  <a:txBody>
                    <a:bodyPr/>
                    <a:lstStyle/>
                    <a:p>
                      <a:pPr>
                        <a:lnSpc>
                          <a:spcPct val="115000"/>
                        </a:lnSpc>
                        <a:spcAft>
                          <a:spcPts val="0"/>
                        </a:spcAft>
                      </a:pPr>
                      <a:r>
                        <a:rPr lang="en-GB" sz="1000" dirty="0"/>
                        <a:t>   Added</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61589">
                <a:tc>
                  <a:txBody>
                    <a:bodyPr/>
                    <a:lstStyle/>
                    <a:p>
                      <a:pPr>
                        <a:lnSpc>
                          <a:spcPct val="115000"/>
                        </a:lnSpc>
                        <a:spcAft>
                          <a:spcPts val="0"/>
                        </a:spcAft>
                      </a:pPr>
                      <a:r>
                        <a:rPr lang="en-GB" sz="1000" dirty="0"/>
                        <a:t>   Removed</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
        <p:nvSpPr>
          <p:cNvPr id="3" name="Title 2"/>
          <p:cNvSpPr>
            <a:spLocks noGrp="1"/>
          </p:cNvSpPr>
          <p:nvPr>
            <p:ph type="title"/>
          </p:nvPr>
        </p:nvSpPr>
        <p:spPr/>
        <p:txBody>
          <a:bodyPr/>
          <a:lstStyle/>
          <a:p>
            <a:r>
              <a:rPr lang="en-US" dirty="0"/>
              <a:t>PowerPoint Templates – Tables [32]</a:t>
            </a:r>
          </a:p>
        </p:txBody>
      </p:sp>
    </p:spTree>
    <p:extLst>
      <p:ext uri="{BB962C8B-B14F-4D97-AF65-F5344CB8AC3E}">
        <p14:creationId xmlns:p14="http://schemas.microsoft.com/office/powerpoint/2010/main" val="13883257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467544" y="908720"/>
            <a:ext cx="8157600" cy="5301670"/>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95536" y="908720"/>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a:t>Automated Function Points</a:t>
            </a:r>
          </a:p>
        </p:txBody>
      </p:sp>
      <p:sp>
        <p:nvSpPr>
          <p:cNvPr id="14" name="TextBox 13"/>
          <p:cNvSpPr txBox="1"/>
          <p:nvPr/>
        </p:nvSpPr>
        <p:spPr>
          <a:xfrm>
            <a:off x="2100640" y="1323352"/>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IFPUG_FUNCTIONS</a:t>
            </a:r>
          </a:p>
        </p:txBody>
      </p:sp>
      <p:sp>
        <p:nvSpPr>
          <p:cNvPr id="15" name="TextBox 14"/>
          <p:cNvSpPr txBox="1"/>
          <p:nvPr/>
        </p:nvSpPr>
        <p:spPr>
          <a:xfrm>
            <a:off x="629432" y="129605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00640" y="1646715"/>
            <a:ext cx="6524504" cy="1754326"/>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800" b="1" dirty="0"/>
              <a:t>COUNT=N</a:t>
            </a:r>
            <a:r>
              <a:rPr lang="fr-FR" sz="1800" dirty="0"/>
              <a:t> to </a:t>
            </a:r>
            <a:r>
              <a:rPr lang="fr-FR" sz="1800" dirty="0" err="1"/>
              <a:t>limit</a:t>
            </a:r>
            <a:r>
              <a:rPr lang="fr-FR" sz="1800" dirty="0"/>
              <a:t> </a:t>
            </a:r>
            <a:r>
              <a:rPr lang="fr-FR" sz="1800" dirty="0" err="1"/>
              <a:t>number</a:t>
            </a:r>
            <a:r>
              <a:rPr lang="fr-FR" sz="1800" dirty="0"/>
              <a:t> of items </a:t>
            </a:r>
            <a:r>
              <a:rPr lang="fr-FR" sz="1800" dirty="0" err="1"/>
              <a:t>displayed</a:t>
            </a:r>
            <a:r>
              <a:rPr lang="fr-FR" sz="1800" dirty="0"/>
              <a:t> (by default N=5) – </a:t>
            </a:r>
            <a:r>
              <a:rPr lang="fr-FR" sz="1800" dirty="0" err="1"/>
              <a:t>this</a:t>
            </a:r>
            <a:r>
              <a:rPr lang="fr-FR" sz="1800" dirty="0"/>
              <a:t> </a:t>
            </a:r>
            <a:r>
              <a:rPr lang="fr-FR" sz="1800" dirty="0" err="1"/>
              <a:t>list</a:t>
            </a:r>
            <a:r>
              <a:rPr lang="fr-FR" sz="1800" dirty="0"/>
              <a:t> </a:t>
            </a:r>
            <a:r>
              <a:rPr lang="fr-FR" sz="1800" dirty="0" err="1"/>
              <a:t>will</a:t>
            </a:r>
            <a:r>
              <a:rPr lang="fr-FR" sz="1800" dirty="0"/>
              <a:t> </a:t>
            </a:r>
            <a:r>
              <a:rPr lang="fr-FR" sz="1800" dirty="0" err="1"/>
              <a:t>usually</a:t>
            </a:r>
            <a:r>
              <a:rPr lang="fr-FR" sz="1800" dirty="0"/>
              <a:t> </a:t>
            </a:r>
            <a:r>
              <a:rPr lang="fr-FR" sz="1800" dirty="0" err="1"/>
              <a:t>be</a:t>
            </a:r>
            <a:r>
              <a:rPr lang="fr-FR" sz="1800" dirty="0"/>
              <a:t> </a:t>
            </a:r>
            <a:r>
              <a:rPr lang="fr-FR" sz="1800" dirty="0" err="1"/>
              <a:t>quite</a:t>
            </a:r>
            <a:r>
              <a:rPr lang="fr-FR" sz="1800" dirty="0"/>
              <a:t> large and </a:t>
            </a:r>
            <a:r>
              <a:rPr lang="fr-FR" sz="1800" dirty="0" err="1"/>
              <a:t>will</a:t>
            </a:r>
            <a:r>
              <a:rPr lang="fr-FR" sz="1800" dirty="0"/>
              <a:t> </a:t>
            </a:r>
            <a:r>
              <a:rPr lang="fr-FR" sz="1800" dirty="0" err="1"/>
              <a:t>be</a:t>
            </a:r>
            <a:r>
              <a:rPr lang="fr-FR" sz="1800" dirty="0"/>
              <a:t> best </a:t>
            </a:r>
            <a:r>
              <a:rPr lang="fr-FR" sz="1800" dirty="0" err="1"/>
              <a:t>used</a:t>
            </a:r>
            <a:r>
              <a:rPr lang="fr-FR" sz="1800" dirty="0"/>
              <a:t> in Excel reports</a:t>
            </a:r>
          </a:p>
          <a:p>
            <a:r>
              <a:rPr lang="fr-FR" sz="1800" b="1" dirty="0"/>
              <a:t>TYPE=T</a:t>
            </a:r>
            <a:r>
              <a:rPr lang="fr-FR" sz="1800" dirty="0"/>
              <a:t> to </a:t>
            </a:r>
            <a:r>
              <a:rPr lang="fr-FR" sz="1800" dirty="0" err="1"/>
              <a:t>filter</a:t>
            </a:r>
            <a:r>
              <a:rPr lang="fr-FR" sz="1800" dirty="0"/>
              <a:t> </a:t>
            </a:r>
            <a:r>
              <a:rPr lang="fr-FR" sz="1800" dirty="0" err="1"/>
              <a:t>list</a:t>
            </a:r>
            <a:r>
              <a:rPr lang="fr-FR" sz="1800" dirty="0"/>
              <a:t> by </a:t>
            </a:r>
            <a:r>
              <a:rPr lang="fr-FR" sz="1800" dirty="0" err="1"/>
              <a:t>function</a:t>
            </a:r>
            <a:r>
              <a:rPr lang="fr-FR" sz="1800" dirty="0"/>
              <a:t> types. T </a:t>
            </a:r>
            <a:r>
              <a:rPr lang="fr-FR" sz="1800" dirty="0" err="1"/>
              <a:t>may</a:t>
            </a:r>
            <a:r>
              <a:rPr lang="fr-FR" sz="1800" dirty="0"/>
              <a:t> </a:t>
            </a:r>
            <a:r>
              <a:rPr lang="fr-FR" sz="1800" dirty="0" err="1"/>
              <a:t>be</a:t>
            </a:r>
            <a:r>
              <a:rPr lang="fr-FR" sz="1800" dirty="0"/>
              <a:t> ‘TF’ for </a:t>
            </a:r>
            <a:r>
              <a:rPr lang="fr-FR" sz="1800" dirty="0" err="1"/>
              <a:t>transactional</a:t>
            </a:r>
            <a:r>
              <a:rPr lang="fr-FR" sz="1800" dirty="0"/>
              <a:t> </a:t>
            </a:r>
            <a:r>
              <a:rPr lang="fr-FR" sz="1800" dirty="0" err="1"/>
              <a:t>functions</a:t>
            </a:r>
            <a:r>
              <a:rPr lang="fr-FR" sz="1800" dirty="0"/>
              <a:t>, or ‘DF’ for data </a:t>
            </a:r>
            <a:r>
              <a:rPr lang="fr-FR" sz="1800" dirty="0" err="1"/>
              <a:t>functions</a:t>
            </a:r>
            <a:r>
              <a:rPr lang="fr-FR" sz="1800" dirty="0"/>
              <a:t> (by default no </a:t>
            </a:r>
            <a:r>
              <a:rPr lang="fr-FR" sz="1800" dirty="0" err="1"/>
              <a:t>filtering</a:t>
            </a:r>
            <a:r>
              <a:rPr lang="fr-FR" sz="1800" dirty="0"/>
              <a:t> </a:t>
            </a:r>
            <a:r>
              <a:rPr lang="fr-FR" sz="1800" dirty="0" err="1"/>
              <a:t>will</a:t>
            </a:r>
            <a:r>
              <a:rPr lang="fr-FR" sz="1800" dirty="0"/>
              <a:t> </a:t>
            </a:r>
            <a:r>
              <a:rPr lang="fr-FR" sz="1800" dirty="0" err="1"/>
              <a:t>be</a:t>
            </a:r>
            <a:r>
              <a:rPr lang="fr-FR" sz="1800" dirty="0"/>
              <a:t> </a:t>
            </a:r>
            <a:r>
              <a:rPr lang="fr-FR" sz="1800" dirty="0" err="1"/>
              <a:t>applied</a:t>
            </a:r>
            <a:r>
              <a:rPr lang="fr-FR" sz="1800" dirty="0"/>
              <a:t>)</a:t>
            </a:r>
          </a:p>
        </p:txBody>
      </p:sp>
      <p:sp>
        <p:nvSpPr>
          <p:cNvPr id="17" name="TextBox 16"/>
          <p:cNvSpPr txBox="1"/>
          <p:nvPr/>
        </p:nvSpPr>
        <p:spPr>
          <a:xfrm>
            <a:off x="1048969" y="161602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1" name="Table 10" descr="TABLE;IFPUG_FUNCTIONS;COUNT=10"/>
          <p:cNvGraphicFramePr>
            <a:graphicFrameLocks noGrp="1"/>
          </p:cNvGraphicFramePr>
          <p:nvPr>
            <p:extLst>
              <p:ext uri="{D42A27DB-BD31-4B8C-83A1-F6EECF244321}">
                <p14:modId xmlns:p14="http://schemas.microsoft.com/office/powerpoint/2010/main" val="3256152423"/>
              </p:ext>
            </p:extLst>
          </p:nvPr>
        </p:nvGraphicFramePr>
        <p:xfrm>
          <a:off x="755576" y="3573016"/>
          <a:ext cx="7560839" cy="54330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101093">
                  <a:extLst>
                    <a:ext uri="{9D8B030D-6E8A-4147-A177-3AD203B41FA5}">
                      <a16:colId xmlns:a16="http://schemas.microsoft.com/office/drawing/2014/main" val="20000"/>
                    </a:ext>
                  </a:extLst>
                </a:gridCol>
                <a:gridCol w="1537265">
                  <a:extLst>
                    <a:ext uri="{9D8B030D-6E8A-4147-A177-3AD203B41FA5}">
                      <a16:colId xmlns:a16="http://schemas.microsoft.com/office/drawing/2014/main" val="20001"/>
                    </a:ext>
                  </a:extLst>
                </a:gridCol>
                <a:gridCol w="664921">
                  <a:extLst>
                    <a:ext uri="{9D8B030D-6E8A-4147-A177-3AD203B41FA5}">
                      <a16:colId xmlns:a16="http://schemas.microsoft.com/office/drawing/2014/main" val="20002"/>
                    </a:ext>
                  </a:extLst>
                </a:gridCol>
                <a:gridCol w="1321312">
                  <a:extLst>
                    <a:ext uri="{9D8B030D-6E8A-4147-A177-3AD203B41FA5}">
                      <a16:colId xmlns:a16="http://schemas.microsoft.com/office/drawing/2014/main" val="20003"/>
                    </a:ext>
                  </a:extLst>
                </a:gridCol>
                <a:gridCol w="1211776">
                  <a:extLst>
                    <a:ext uri="{9D8B030D-6E8A-4147-A177-3AD203B41FA5}">
                      <a16:colId xmlns:a16="http://schemas.microsoft.com/office/drawing/2014/main" val="20004"/>
                    </a:ext>
                  </a:extLst>
                </a:gridCol>
                <a:gridCol w="932385">
                  <a:extLst>
                    <a:ext uri="{9D8B030D-6E8A-4147-A177-3AD203B41FA5}">
                      <a16:colId xmlns:a16="http://schemas.microsoft.com/office/drawing/2014/main" val="20005"/>
                    </a:ext>
                  </a:extLst>
                </a:gridCol>
                <a:gridCol w="792087">
                  <a:extLst>
                    <a:ext uri="{9D8B030D-6E8A-4147-A177-3AD203B41FA5}">
                      <a16:colId xmlns:a16="http://schemas.microsoft.com/office/drawing/2014/main" val="20006"/>
                    </a:ext>
                  </a:extLst>
                </a:gridCol>
              </a:tblGrid>
              <a:tr h="177748">
                <a:tc>
                  <a:txBody>
                    <a:bodyPr/>
                    <a:lstStyle/>
                    <a:p>
                      <a:pPr>
                        <a:lnSpc>
                          <a:spcPct val="115000"/>
                        </a:lnSpc>
                        <a:spcAft>
                          <a:spcPts val="0"/>
                        </a:spcAft>
                      </a:pPr>
                      <a:r>
                        <a:rPr lang="en-GB" sz="1100" b="1"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Element Type</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US" sz="100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Object Name</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US" sz="100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 of FPs</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US" sz="100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FP Details</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US" sz="100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Object Type</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US" sz="1000"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Module name</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US" sz="100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Technology</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161589">
                <a:tc>
                  <a:txBody>
                    <a:bodyPr/>
                    <a:lstStyle/>
                    <a:p>
                      <a:pPr>
                        <a:lnSpc>
                          <a:spcPct val="115000"/>
                        </a:lnSpc>
                        <a:spcAft>
                          <a:spcPts val="0"/>
                        </a:spcAft>
                      </a:pPr>
                      <a:r>
                        <a:rPr lang="en-US" sz="1000" dirty="0">
                          <a:effectLst/>
                          <a:latin typeface="Calibri" panose="020F0502020204030204" pitchFamily="34" charset="0"/>
                          <a:ea typeface="Calibri" panose="020F0502020204030204" pitchFamily="34" charset="0"/>
                          <a:cs typeface="Times New Roman" panose="02020603050405020304" pitchFamily="18" charset="0"/>
                        </a:rPr>
                        <a:t>Data Function</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US" sz="1000" dirty="0">
                          <a:effectLst/>
                          <a:latin typeface="Calibri" panose="020F0502020204030204" pitchFamily="34" charset="0"/>
                          <a:ea typeface="Calibri" panose="020F0502020204030204" pitchFamily="34" charset="0"/>
                          <a:cs typeface="Times New Roman" panose="02020603050405020304" pitchFamily="18" charset="0"/>
                        </a:rPr>
                        <a:t>Object Name</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US" sz="1000" dirty="0">
                          <a:effectLst/>
                          <a:latin typeface="Calibri" panose="020F0502020204030204" pitchFamily="34" charset="0"/>
                          <a:ea typeface="Calibri" panose="020F0502020204030204" pitchFamily="34" charset="0"/>
                          <a:cs typeface="Times New Roman" panose="02020603050405020304" pitchFamily="18" charset="0"/>
                        </a:rPr>
                        <a:t>7</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US" sz="1000">
                          <a:effectLst/>
                          <a:latin typeface="Calibri" panose="020F0502020204030204" pitchFamily="34" charset="0"/>
                          <a:ea typeface="Calibri" panose="020F0502020204030204" pitchFamily="34" charset="0"/>
                          <a:cs typeface="Times New Roman" panose="02020603050405020304" pitchFamily="18" charset="0"/>
                        </a:rPr>
                        <a:t>DET: 1, RET: 1, ILF: 7 (Internal)</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US" sz="1000">
                          <a:effectLst/>
                          <a:latin typeface="Calibri" panose="020F0502020204030204" pitchFamily="34" charset="0"/>
                          <a:ea typeface="Calibri" panose="020F0502020204030204" pitchFamily="34" charset="0"/>
                          <a:cs typeface="Times New Roman" panose="02020603050405020304" pitchFamily="18" charset="0"/>
                        </a:rPr>
                        <a:t>NodeJS Mongoose model</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US" sz="1000" dirty="0">
                          <a:effectLst/>
                          <a:latin typeface="Calibri" panose="020F0502020204030204" pitchFamily="34" charset="0"/>
                          <a:ea typeface="Calibri" panose="020F0502020204030204" pitchFamily="34" charset="0"/>
                          <a:cs typeface="Times New Roman" panose="02020603050405020304" pitchFamily="18" charset="0"/>
                        </a:rPr>
                        <a:t>Module</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US" sz="1000" dirty="0">
                          <a:effectLst/>
                          <a:latin typeface="Calibri" panose="020F0502020204030204" pitchFamily="34" charset="0"/>
                          <a:ea typeface="Calibri" panose="020F0502020204030204" pitchFamily="34" charset="0"/>
                          <a:cs typeface="Times New Roman" panose="02020603050405020304" pitchFamily="18" charset="0"/>
                        </a:rPr>
                        <a:t>HTML5</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bl>
          </a:graphicData>
        </a:graphic>
      </p:graphicFrame>
      <p:sp>
        <p:nvSpPr>
          <p:cNvPr id="3" name="Title 2"/>
          <p:cNvSpPr>
            <a:spLocks noGrp="1"/>
          </p:cNvSpPr>
          <p:nvPr>
            <p:ph type="title"/>
          </p:nvPr>
        </p:nvSpPr>
        <p:spPr/>
        <p:txBody>
          <a:bodyPr/>
          <a:lstStyle/>
          <a:p>
            <a:r>
              <a:rPr lang="en-US" dirty="0"/>
              <a:t>PowerPoint Templates – Tables [33]</a:t>
            </a:r>
          </a:p>
        </p:txBody>
      </p:sp>
    </p:spTree>
    <p:extLst>
      <p:ext uri="{BB962C8B-B14F-4D97-AF65-F5344CB8AC3E}">
        <p14:creationId xmlns:p14="http://schemas.microsoft.com/office/powerpoint/2010/main" val="395522996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484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31882" y="1025814"/>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a:t>Mapping Name: Violation Summary per application or modules</a:t>
            </a:r>
            <a:endParaRPr lang="fr-FR" dirty="0"/>
          </a:p>
        </p:txBody>
      </p:sp>
      <p:sp>
        <p:nvSpPr>
          <p:cNvPr id="14" name="TextBox 13"/>
          <p:cNvSpPr txBox="1"/>
          <p:nvPr/>
        </p:nvSpPr>
        <p:spPr>
          <a:xfrm>
            <a:off x="2145226" y="1471510"/>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en-US" sz="1800" dirty="0"/>
              <a:t>VIOLATION_SUMMARY</a:t>
            </a:r>
            <a:endParaRPr lang="fr-FR" sz="1800" dirty="0"/>
          </a:p>
        </p:txBody>
      </p:sp>
      <p:sp>
        <p:nvSpPr>
          <p:cNvPr id="15" name="TextBox 14"/>
          <p:cNvSpPr txBox="1"/>
          <p:nvPr/>
        </p:nvSpPr>
        <p:spPr>
          <a:xfrm>
            <a:off x="674018" y="1457862"/>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 name="Title 2"/>
          <p:cNvSpPr>
            <a:spLocks noGrp="1"/>
          </p:cNvSpPr>
          <p:nvPr>
            <p:ph type="title"/>
          </p:nvPr>
        </p:nvSpPr>
        <p:spPr/>
        <p:txBody>
          <a:bodyPr/>
          <a:lstStyle/>
          <a:p>
            <a:r>
              <a:rPr lang="en-US" dirty="0"/>
              <a:t>PowerPoint Templates – Tables [34]</a:t>
            </a:r>
          </a:p>
        </p:txBody>
      </p:sp>
      <p:graphicFrame>
        <p:nvGraphicFramePr>
          <p:cNvPr id="2" name="Table 1" descr="TABLE;VIOLATION_SUMMARY;MODULES=0,CRITICAL=1,NONCRITICAL=0,GRADE=1,TOTAL=0,FAILED=1,SUCCESSFUL=0,ADDEDREMOVED=1,COMPLIANCE=0,COUNT=5"/>
          <p:cNvGraphicFramePr>
            <a:graphicFrameLocks noGrp="1"/>
          </p:cNvGraphicFramePr>
          <p:nvPr>
            <p:extLst>
              <p:ext uri="{D42A27DB-BD31-4B8C-83A1-F6EECF244321}">
                <p14:modId xmlns:p14="http://schemas.microsoft.com/office/powerpoint/2010/main" val="2134802510"/>
              </p:ext>
            </p:extLst>
          </p:nvPr>
        </p:nvGraphicFramePr>
        <p:xfrm>
          <a:off x="827584" y="3980032"/>
          <a:ext cx="7488832" cy="1226820"/>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3384376">
                  <a:extLst>
                    <a:ext uri="{9D8B030D-6E8A-4147-A177-3AD203B41FA5}">
                      <a16:colId xmlns:a16="http://schemas.microsoft.com/office/drawing/2014/main" val="20000"/>
                    </a:ext>
                  </a:extLst>
                </a:gridCol>
                <a:gridCol w="648072">
                  <a:extLst>
                    <a:ext uri="{9D8B030D-6E8A-4147-A177-3AD203B41FA5}">
                      <a16:colId xmlns:a16="http://schemas.microsoft.com/office/drawing/2014/main" val="20001"/>
                    </a:ext>
                  </a:extLst>
                </a:gridCol>
                <a:gridCol w="1080120">
                  <a:extLst>
                    <a:ext uri="{9D8B030D-6E8A-4147-A177-3AD203B41FA5}">
                      <a16:colId xmlns:a16="http://schemas.microsoft.com/office/drawing/2014/main" val="20002"/>
                    </a:ext>
                  </a:extLst>
                </a:gridCol>
                <a:gridCol w="720080">
                  <a:extLst>
                    <a:ext uri="{9D8B030D-6E8A-4147-A177-3AD203B41FA5}">
                      <a16:colId xmlns:a16="http://schemas.microsoft.com/office/drawing/2014/main" val="20003"/>
                    </a:ext>
                  </a:extLst>
                </a:gridCol>
                <a:gridCol w="936104">
                  <a:extLst>
                    <a:ext uri="{9D8B030D-6E8A-4147-A177-3AD203B41FA5}">
                      <a16:colId xmlns:a16="http://schemas.microsoft.com/office/drawing/2014/main" val="20004"/>
                    </a:ext>
                  </a:extLst>
                </a:gridCol>
                <a:gridCol w="720080">
                  <a:extLst>
                    <a:ext uri="{9D8B030D-6E8A-4147-A177-3AD203B41FA5}">
                      <a16:colId xmlns:a16="http://schemas.microsoft.com/office/drawing/2014/main" val="20005"/>
                    </a:ext>
                  </a:extLst>
                </a:gridCol>
              </a:tblGrid>
              <a:tr h="226695">
                <a:tc>
                  <a:txBody>
                    <a:bodyPr/>
                    <a:lstStyle/>
                    <a:p>
                      <a:r>
                        <a:rPr lang="fr-FR" sz="1050" dirty="0" err="1"/>
                        <a:t>Rule</a:t>
                      </a:r>
                      <a:r>
                        <a:rPr lang="fr-FR" sz="1050" dirty="0"/>
                        <a:t> Name</a:t>
                      </a:r>
                    </a:p>
                  </a:txBody>
                  <a:tcPr>
                    <a:lnL w="12700" cmpd="sng">
                      <a:noFill/>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r>
                        <a:rPr lang="fr-FR" sz="1050" dirty="0"/>
                        <a:t>Grade</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r>
                        <a:rPr lang="fr-FR" sz="1050" dirty="0"/>
                        <a:t># Violations</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r>
                        <a:rPr lang="fr-FR" sz="1050" dirty="0" err="1"/>
                        <a:t>Added</a:t>
                      </a:r>
                      <a:endParaRPr lang="fr-FR" sz="105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r>
                        <a:rPr lang="fr-FR" sz="1050" dirty="0" err="1"/>
                        <a:t>Removed</a:t>
                      </a:r>
                      <a:endParaRPr lang="fr-FR" sz="105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r>
                        <a:rPr lang="fr-FR" sz="1050" dirty="0"/>
                        <a:t>Critical</a:t>
                      </a:r>
                    </a:p>
                  </a:txBody>
                  <a:tcPr>
                    <a:lnL w="12700" cap="flat" cmpd="sng" algn="ctr">
                      <a:solidFill>
                        <a:schemeClr val="bg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203342">
                <a:tc>
                  <a:txBody>
                    <a:bodyPr/>
                    <a:lstStyle/>
                    <a:p>
                      <a:pPr marL="0" algn="l" defTabSz="914400" rtl="0" eaLnBrk="1" latinLnBrk="0" hangingPunct="1"/>
                      <a:r>
                        <a:rPr lang="fr-FR" sz="1000" kern="1200" dirty="0"/>
                        <a:t>Rule1</a:t>
                      </a:r>
                      <a:endParaRPr lang="fr-FR" sz="1000" kern="1200" dirty="0">
                        <a:solidFill>
                          <a:schemeClr val="dk1"/>
                        </a:solidFill>
                        <a:latin typeface="+mn-lt"/>
                        <a:ea typeface="+mn-ea"/>
                        <a:cs typeface="+mn-cs"/>
                      </a:endParaRPr>
                    </a:p>
                  </a:txBody>
                  <a:tcPr anchor="ctr">
                    <a:lnL w="12700" cmpd="sng">
                      <a:noFill/>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a:solidFill>
                            <a:schemeClr val="dk1"/>
                          </a:solidFill>
                          <a:latin typeface="+mn-lt"/>
                          <a:ea typeface="+mn-ea"/>
                          <a:cs typeface="+mn-cs"/>
                        </a:rPr>
                        <a:t>2.8</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a:solidFill>
                            <a:schemeClr val="dk1"/>
                          </a:solidFill>
                          <a:latin typeface="+mn-lt"/>
                          <a:ea typeface="+mn-ea"/>
                          <a:cs typeface="+mn-cs"/>
                        </a:rPr>
                        <a:t>4321</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a:solidFill>
                            <a:schemeClr val="dk1"/>
                          </a:solidFill>
                          <a:latin typeface="+mn-lt"/>
                          <a:ea typeface="+mn-ea"/>
                          <a:cs typeface="+mn-cs"/>
                        </a:rPr>
                        <a:t>4</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a:solidFill>
                            <a:schemeClr val="dk1"/>
                          </a:solidFill>
                          <a:latin typeface="+mn-lt"/>
                          <a:ea typeface="+mn-ea"/>
                          <a:cs typeface="+mn-cs"/>
                        </a:rPr>
                        <a:t>1</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a:t>X</a:t>
                      </a:r>
                    </a:p>
                  </a:txBody>
                  <a:tcPr anchor="ctr">
                    <a:lnL w="12700" cap="flat" cmpd="sng" algn="ctr">
                      <a:solidFill>
                        <a:schemeClr val="bg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92691">
                <a:tc>
                  <a:txBody>
                    <a:bodyPr/>
                    <a:lstStyle/>
                    <a:p>
                      <a:pPr marL="0" algn="l" defTabSz="914400" rtl="0" eaLnBrk="1" latinLnBrk="0" hangingPunct="1"/>
                      <a:r>
                        <a:rPr lang="fr-FR" sz="1000" kern="1200" dirty="0"/>
                        <a:t>Rule2</a:t>
                      </a:r>
                    </a:p>
                  </a:txBody>
                  <a:tcPr anchor="ctr">
                    <a:lnL w="12700" cmpd="sng">
                      <a:noFill/>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a:t>2.9</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a:t>321</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a:t>3</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a:t>1</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a:t>X</a:t>
                      </a:r>
                      <a:endParaRPr lang="fr-FR" sz="1000" kern="1200" dirty="0">
                        <a:solidFill>
                          <a:schemeClr val="dk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92691">
                <a:tc>
                  <a:txBody>
                    <a:bodyPr/>
                    <a:lstStyle/>
                    <a:p>
                      <a:pPr marL="0" algn="l" defTabSz="914400" rtl="0" eaLnBrk="1" latinLnBrk="0" hangingPunct="1"/>
                      <a:r>
                        <a:rPr lang="fr-FR" sz="1000" kern="1200" dirty="0"/>
                        <a:t>Rule3</a:t>
                      </a:r>
                      <a:endParaRPr lang="fr-FR" sz="1000" kern="1200" dirty="0">
                        <a:solidFill>
                          <a:schemeClr val="dk1"/>
                        </a:solidFill>
                        <a:latin typeface="+mn-lt"/>
                        <a:ea typeface="+mn-ea"/>
                        <a:cs typeface="+mn-cs"/>
                      </a:endParaRPr>
                    </a:p>
                  </a:txBody>
                  <a:tcPr anchor="ctr">
                    <a:lnL w="12700" cmpd="sng">
                      <a:noFill/>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a:solidFill>
                            <a:schemeClr val="dk1"/>
                          </a:solidFill>
                          <a:latin typeface="+mn-lt"/>
                          <a:ea typeface="+mn-ea"/>
                          <a:cs typeface="+mn-cs"/>
                        </a:rPr>
                        <a:t>3.0</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a:solidFill>
                            <a:schemeClr val="dk1"/>
                          </a:solidFill>
                          <a:latin typeface="+mn-lt"/>
                          <a:ea typeface="+mn-ea"/>
                          <a:cs typeface="+mn-cs"/>
                        </a:rPr>
                        <a:t>21</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a:solidFill>
                            <a:schemeClr val="dk1"/>
                          </a:solidFill>
                          <a:latin typeface="+mn-lt"/>
                          <a:ea typeface="+mn-ea"/>
                          <a:cs typeface="+mn-cs"/>
                        </a:rPr>
                        <a:t>2</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a:solidFill>
                            <a:schemeClr val="dk1"/>
                          </a:solidFill>
                          <a:latin typeface="+mn-lt"/>
                          <a:ea typeface="+mn-ea"/>
                          <a:cs typeface="+mn-cs"/>
                        </a:rPr>
                        <a:t>0</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a:t>X</a:t>
                      </a:r>
                      <a:endParaRPr lang="fr-FR" sz="1000" kern="1200" dirty="0">
                        <a:solidFill>
                          <a:schemeClr val="dk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192691">
                <a:tc>
                  <a:txBody>
                    <a:bodyPr/>
                    <a:lstStyle/>
                    <a:p>
                      <a:pPr marL="0" algn="l" defTabSz="914400" rtl="0" eaLnBrk="1" latinLnBrk="0" hangingPunct="1"/>
                      <a:r>
                        <a:rPr lang="fr-FR" sz="1000" kern="1200" dirty="0"/>
                        <a:t>Rule4</a:t>
                      </a:r>
                      <a:endParaRPr lang="fr-FR" sz="1000" kern="1200" dirty="0">
                        <a:solidFill>
                          <a:schemeClr val="dk1"/>
                        </a:solidFill>
                        <a:latin typeface="+mn-lt"/>
                        <a:ea typeface="+mn-ea"/>
                        <a:cs typeface="+mn-cs"/>
                      </a:endParaRPr>
                    </a:p>
                  </a:txBody>
                  <a:tcPr anchor="ctr">
                    <a:lnL w="12700" cmpd="sng">
                      <a:noFill/>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a:solidFill>
                            <a:schemeClr val="dk1"/>
                          </a:solidFill>
                          <a:latin typeface="+mn-lt"/>
                          <a:ea typeface="+mn-ea"/>
                          <a:cs typeface="+mn-cs"/>
                        </a:rPr>
                        <a:t>3.1</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a:solidFill>
                            <a:schemeClr val="dk1"/>
                          </a:solidFill>
                          <a:latin typeface="+mn-lt"/>
                          <a:ea typeface="+mn-ea"/>
                          <a:cs typeface="+mn-cs"/>
                        </a:rPr>
                        <a:t>1</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a:solidFill>
                            <a:schemeClr val="dk1"/>
                          </a:solidFill>
                          <a:latin typeface="+mn-lt"/>
                          <a:ea typeface="+mn-ea"/>
                          <a:cs typeface="+mn-cs"/>
                        </a:rPr>
                        <a:t>1</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a:solidFill>
                            <a:schemeClr val="dk1"/>
                          </a:solidFill>
                          <a:latin typeface="+mn-lt"/>
                          <a:ea typeface="+mn-ea"/>
                          <a:cs typeface="+mn-cs"/>
                        </a:rPr>
                        <a:t>0</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a:t>X</a:t>
                      </a:r>
                      <a:endParaRPr lang="fr-FR" sz="1000" kern="1200" dirty="0">
                        <a:solidFill>
                          <a:schemeClr val="dk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bl>
          </a:graphicData>
        </a:graphic>
      </p:graphicFrame>
      <p:sp>
        <p:nvSpPr>
          <p:cNvPr id="9" name="TextBox 8"/>
          <p:cNvSpPr txBox="1"/>
          <p:nvPr/>
        </p:nvSpPr>
        <p:spPr>
          <a:xfrm>
            <a:off x="2143714" y="1818690"/>
            <a:ext cx="6524504" cy="2123658"/>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200" b="1" dirty="0"/>
              <a:t>MODULES=1|0</a:t>
            </a:r>
            <a:r>
              <a:rPr lang="fr-FR" sz="1200" dirty="0"/>
              <a:t> to display violations for the </a:t>
            </a:r>
            <a:r>
              <a:rPr lang="fr-FR" sz="1200" dirty="0" err="1"/>
              <a:t>whole</a:t>
            </a:r>
            <a:r>
              <a:rPr lang="fr-FR" sz="1200" dirty="0"/>
              <a:t> application (=0 by default) or per modules (=1)</a:t>
            </a:r>
          </a:p>
          <a:p>
            <a:r>
              <a:rPr lang="en-US" sz="1200" b="1" dirty="0"/>
              <a:t>CRITICAL=1|0</a:t>
            </a:r>
            <a:r>
              <a:rPr lang="en-US" sz="1200" dirty="0"/>
              <a:t> to include critical violations (=1 by default) or not (=0)</a:t>
            </a:r>
          </a:p>
          <a:p>
            <a:r>
              <a:rPr lang="en-US" sz="1200" b="1" dirty="0"/>
              <a:t>NONCRITICAL=1|0 </a:t>
            </a:r>
            <a:r>
              <a:rPr lang="en-US" sz="1200" dirty="0"/>
              <a:t>to include the non-critical violations (=1) or not (=0 by default)</a:t>
            </a:r>
          </a:p>
          <a:p>
            <a:r>
              <a:rPr lang="en-US" sz="1200" b="1" dirty="0"/>
              <a:t>GRADE=1|0</a:t>
            </a:r>
            <a:r>
              <a:rPr lang="en-US" sz="1200" dirty="0"/>
              <a:t> to show the “Grade” column (1 by default)</a:t>
            </a:r>
          </a:p>
          <a:p>
            <a:r>
              <a:rPr lang="en-US" sz="1200" b="1" dirty="0"/>
              <a:t>TOTAL=1|0 </a:t>
            </a:r>
            <a:r>
              <a:rPr lang="en-US" sz="1200" dirty="0"/>
              <a:t>to show the “Total Checks” column (1 by default)</a:t>
            </a:r>
          </a:p>
          <a:p>
            <a:r>
              <a:rPr lang="en-US" sz="1200" b="1" dirty="0"/>
              <a:t>FAILED=1|0 </a:t>
            </a:r>
            <a:r>
              <a:rPr lang="en-US" sz="1200" dirty="0"/>
              <a:t>to show the “Failed Checks” column (0 by default)</a:t>
            </a:r>
          </a:p>
          <a:p>
            <a:r>
              <a:rPr lang="en-US" sz="1200" b="1" dirty="0"/>
              <a:t>SUCCESSFUL=1|0 </a:t>
            </a:r>
            <a:r>
              <a:rPr lang="en-US" sz="1200" dirty="0"/>
              <a:t>to show the “Successful Checks” column (0 by default)</a:t>
            </a:r>
          </a:p>
          <a:p>
            <a:r>
              <a:rPr lang="en-US" sz="1200" b="1" dirty="0"/>
              <a:t>ADDEDREMOVED=1|0</a:t>
            </a:r>
            <a:r>
              <a:rPr lang="en-US" sz="1200" dirty="0"/>
              <a:t> to show the “Added” and “Removed” columns (0 by default)</a:t>
            </a:r>
          </a:p>
          <a:p>
            <a:r>
              <a:rPr lang="en-US" sz="1200" b="1" dirty="0"/>
              <a:t>COMPLIANCE=1|0 </a:t>
            </a:r>
            <a:r>
              <a:rPr lang="en-US" sz="1200" dirty="0"/>
              <a:t>to show the “Compliance Ratio” column (0 by default)</a:t>
            </a:r>
          </a:p>
          <a:p>
            <a:r>
              <a:rPr lang="en-US" sz="1200" b="1" dirty="0"/>
              <a:t>COUNT=-1|N </a:t>
            </a:r>
            <a:r>
              <a:rPr lang="en-US" sz="1200" dirty="0"/>
              <a:t>display only N results, or all results if -1 (5 by default)</a:t>
            </a:r>
          </a:p>
        </p:txBody>
      </p:sp>
      <p:sp>
        <p:nvSpPr>
          <p:cNvPr id="11" name="TextBox 10"/>
          <p:cNvSpPr txBox="1"/>
          <p:nvPr/>
        </p:nvSpPr>
        <p:spPr>
          <a:xfrm>
            <a:off x="1092043" y="1788001"/>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4" name="Rectangle 3"/>
          <p:cNvSpPr/>
          <p:nvPr/>
        </p:nvSpPr>
        <p:spPr>
          <a:xfrm>
            <a:off x="7158524" y="-51185"/>
            <a:ext cx="1345240" cy="769441"/>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4400" b="1" cap="none" spc="0" dirty="0">
                <a:ln/>
                <a:solidFill>
                  <a:schemeClr val="accent4"/>
                </a:solidFill>
                <a:effectLst/>
              </a:rPr>
              <a:t>New</a:t>
            </a:r>
          </a:p>
        </p:txBody>
      </p:sp>
    </p:spTree>
    <p:extLst>
      <p:ext uri="{BB962C8B-B14F-4D97-AF65-F5344CB8AC3E}">
        <p14:creationId xmlns:p14="http://schemas.microsoft.com/office/powerpoint/2010/main" val="120526599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484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31882" y="1025814"/>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a:t>Mapping Name: Id indicator</a:t>
            </a:r>
            <a:endParaRPr lang="fr-FR" dirty="0"/>
          </a:p>
        </p:txBody>
      </p:sp>
      <p:sp>
        <p:nvSpPr>
          <p:cNvPr id="14" name="TextBox 13"/>
          <p:cNvSpPr txBox="1"/>
          <p:nvPr/>
        </p:nvSpPr>
        <p:spPr>
          <a:xfrm>
            <a:off x="2145226" y="1471510"/>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ID_NAME_INDICATOR_MAPPING</a:t>
            </a:r>
          </a:p>
        </p:txBody>
      </p:sp>
      <p:sp>
        <p:nvSpPr>
          <p:cNvPr id="15" name="TextBox 14"/>
          <p:cNvSpPr txBox="1"/>
          <p:nvPr/>
        </p:nvSpPr>
        <p:spPr>
          <a:xfrm>
            <a:off x="674018" y="1457862"/>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 name="Title 2"/>
          <p:cNvSpPr>
            <a:spLocks noGrp="1"/>
          </p:cNvSpPr>
          <p:nvPr>
            <p:ph type="title"/>
          </p:nvPr>
        </p:nvSpPr>
        <p:spPr/>
        <p:txBody>
          <a:bodyPr/>
          <a:lstStyle/>
          <a:p>
            <a:r>
              <a:rPr lang="en-US" dirty="0"/>
              <a:t>PowerPoint Templates – Tables [35]</a:t>
            </a:r>
          </a:p>
        </p:txBody>
      </p:sp>
      <p:sp>
        <p:nvSpPr>
          <p:cNvPr id="10" name="TextBox 9"/>
          <p:cNvSpPr txBox="1"/>
          <p:nvPr/>
        </p:nvSpPr>
        <p:spPr>
          <a:xfrm>
            <a:off x="827584" y="5013176"/>
            <a:ext cx="7200800" cy="83099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dirty="0"/>
              <a:t>This component is used to get updated id for quality rules if you need to configure another component.</a:t>
            </a:r>
          </a:p>
          <a:p>
            <a:r>
              <a:rPr lang="en-US" dirty="0"/>
              <a:t>To get list of ids by default, see next slide</a:t>
            </a:r>
          </a:p>
        </p:txBody>
      </p:sp>
      <p:graphicFrame>
        <p:nvGraphicFramePr>
          <p:cNvPr id="2" name="Table 1" descr="TABLE;ID_NAME_INDICATOR_MAPPING;&#10;"/>
          <p:cNvGraphicFramePr>
            <a:graphicFrameLocks noGrp="1"/>
          </p:cNvGraphicFramePr>
          <p:nvPr>
            <p:extLst>
              <p:ext uri="{D42A27DB-BD31-4B8C-83A1-F6EECF244321}">
                <p14:modId xmlns:p14="http://schemas.microsoft.com/office/powerpoint/2010/main" val="1484674967"/>
              </p:ext>
            </p:extLst>
          </p:nvPr>
        </p:nvGraphicFramePr>
        <p:xfrm>
          <a:off x="1515634" y="2046352"/>
          <a:ext cx="6096000" cy="1310640"/>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5112568">
                  <a:extLst>
                    <a:ext uri="{9D8B030D-6E8A-4147-A177-3AD203B41FA5}">
                      <a16:colId xmlns:a16="http://schemas.microsoft.com/office/drawing/2014/main" val="20000"/>
                    </a:ext>
                  </a:extLst>
                </a:gridCol>
                <a:gridCol w="983432">
                  <a:extLst>
                    <a:ext uri="{9D8B030D-6E8A-4147-A177-3AD203B41FA5}">
                      <a16:colId xmlns:a16="http://schemas.microsoft.com/office/drawing/2014/main" val="20001"/>
                    </a:ext>
                  </a:extLst>
                </a:gridCol>
              </a:tblGrid>
              <a:tr h="226695">
                <a:tc>
                  <a:txBody>
                    <a:bodyPr/>
                    <a:lstStyle/>
                    <a:p>
                      <a:r>
                        <a:rPr lang="fr-FR" sz="1200" dirty="0"/>
                        <a:t>Name</a:t>
                      </a:r>
                    </a:p>
                  </a:txBody>
                  <a:tcP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r>
                        <a:rPr lang="fr-FR" sz="1200" dirty="0"/>
                        <a:t>Id</a:t>
                      </a:r>
                    </a:p>
                  </a:txBody>
                  <a:tcPr>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203342">
                <a:tc>
                  <a:txBody>
                    <a:bodyPr/>
                    <a:lstStyle/>
                    <a:p>
                      <a:pPr marL="0" algn="l" defTabSz="914400" rtl="0" eaLnBrk="1" latinLnBrk="0" hangingPunct="1"/>
                      <a:r>
                        <a:rPr lang="fr-FR" sz="1100" kern="1200" dirty="0"/>
                        <a:t>Rule1</a:t>
                      </a:r>
                      <a:endParaRPr lang="fr-FR" sz="1100" kern="1200" dirty="0">
                        <a:solidFill>
                          <a:schemeClr val="dk1"/>
                        </a:solidFill>
                        <a:latin typeface="+mn-lt"/>
                        <a:ea typeface="+mn-ea"/>
                        <a:cs typeface="+mn-cs"/>
                      </a:endParaRPr>
                    </a:p>
                  </a:txBody>
                  <a:tcPr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100" kern="1200" dirty="0"/>
                        <a:t>-</a:t>
                      </a:r>
                    </a:p>
                  </a:txBody>
                  <a:tcPr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92691">
                <a:tc>
                  <a:txBody>
                    <a:bodyPr/>
                    <a:lstStyle/>
                    <a:p>
                      <a:pPr marL="0" algn="l" defTabSz="914400" rtl="0" eaLnBrk="1" latinLnBrk="0" hangingPunct="1"/>
                      <a:r>
                        <a:rPr lang="fr-FR" sz="1100" kern="1200" dirty="0"/>
                        <a:t>Rule2</a:t>
                      </a:r>
                    </a:p>
                  </a:txBody>
                  <a:tcPr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100" kern="1200" dirty="0"/>
                        <a:t>-</a:t>
                      </a:r>
                      <a:endParaRPr lang="fr-FR" sz="1100" kern="1200" dirty="0">
                        <a:solidFill>
                          <a:schemeClr val="dk1"/>
                        </a:solidFill>
                        <a:latin typeface="+mn-lt"/>
                        <a:ea typeface="+mn-ea"/>
                        <a:cs typeface="+mn-cs"/>
                      </a:endParaRPr>
                    </a:p>
                  </a:txBody>
                  <a:tcPr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92691">
                <a:tc>
                  <a:txBody>
                    <a:bodyPr/>
                    <a:lstStyle/>
                    <a:p>
                      <a:pPr marL="0" algn="l" defTabSz="914400" rtl="0" eaLnBrk="1" latinLnBrk="0" hangingPunct="1"/>
                      <a:r>
                        <a:rPr lang="fr-FR" sz="1100" kern="1200" dirty="0"/>
                        <a:t>Rule3</a:t>
                      </a:r>
                      <a:endParaRPr lang="fr-FR" sz="1100" kern="1200" dirty="0">
                        <a:solidFill>
                          <a:schemeClr val="dk1"/>
                        </a:solidFill>
                        <a:latin typeface="+mn-lt"/>
                        <a:ea typeface="+mn-ea"/>
                        <a:cs typeface="+mn-cs"/>
                      </a:endParaRPr>
                    </a:p>
                  </a:txBody>
                  <a:tcPr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100" kern="1200" dirty="0"/>
                        <a:t>-</a:t>
                      </a:r>
                      <a:endParaRPr lang="fr-FR" sz="1100" kern="1200" dirty="0">
                        <a:solidFill>
                          <a:schemeClr val="dk1"/>
                        </a:solidFill>
                        <a:latin typeface="+mn-lt"/>
                        <a:ea typeface="+mn-ea"/>
                        <a:cs typeface="+mn-cs"/>
                      </a:endParaRPr>
                    </a:p>
                  </a:txBody>
                  <a:tcPr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192691">
                <a:tc>
                  <a:txBody>
                    <a:bodyPr/>
                    <a:lstStyle/>
                    <a:p>
                      <a:pPr marL="0" algn="l" defTabSz="914400" rtl="0" eaLnBrk="1" latinLnBrk="0" hangingPunct="1"/>
                      <a:r>
                        <a:rPr lang="fr-FR" sz="1100" kern="1200" dirty="0"/>
                        <a:t>Rule4</a:t>
                      </a:r>
                      <a:endParaRPr lang="fr-FR" sz="1100" kern="1200" dirty="0">
                        <a:solidFill>
                          <a:schemeClr val="dk1"/>
                        </a:solidFill>
                        <a:latin typeface="+mn-lt"/>
                        <a:ea typeface="+mn-ea"/>
                        <a:cs typeface="+mn-cs"/>
                      </a:endParaRPr>
                    </a:p>
                  </a:txBody>
                  <a:tcPr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100" kern="1200" dirty="0"/>
                        <a:t>-</a:t>
                      </a:r>
                      <a:endParaRPr lang="fr-FR" sz="1100" kern="1200" dirty="0">
                        <a:solidFill>
                          <a:schemeClr val="dk1"/>
                        </a:solidFill>
                        <a:latin typeface="+mn-lt"/>
                        <a:ea typeface="+mn-ea"/>
                        <a:cs typeface="+mn-cs"/>
                      </a:endParaRPr>
                    </a:p>
                  </a:txBody>
                  <a:tcPr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5690380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a:t>
            </a:r>
          </a:p>
        </p:txBody>
      </p:sp>
      <p:sp>
        <p:nvSpPr>
          <p:cNvPr id="3" name="Content Placeholder 2"/>
          <p:cNvSpPr>
            <a:spLocks noGrp="1"/>
          </p:cNvSpPr>
          <p:nvPr>
            <p:ph type="body" sz="quarter" idx="11"/>
          </p:nvPr>
        </p:nvSpPr>
        <p:spPr>
          <a:xfrm>
            <a:off x="325438" y="907126"/>
            <a:ext cx="8504237" cy="769441"/>
          </a:xfrm>
        </p:spPr>
        <p:txBody>
          <a:bodyPr/>
          <a:lstStyle/>
          <a:p>
            <a:pPr algn="just"/>
            <a:r>
              <a:rPr lang="fr-FR" dirty="0" err="1"/>
              <a:t>Then</a:t>
            </a:r>
            <a:r>
              <a:rPr lang="fr-FR" dirty="0"/>
              <a:t>, type and </a:t>
            </a:r>
            <a:r>
              <a:rPr lang="fr-FR" dirty="0" err="1"/>
              <a:t>name</a:t>
            </a:r>
            <a:r>
              <a:rPr lang="fr-FR" dirty="0"/>
              <a:t> of component and </a:t>
            </a:r>
            <a:r>
              <a:rPr lang="fr-FR" dirty="0" err="1"/>
              <a:t>then</a:t>
            </a:r>
            <a:r>
              <a:rPr lang="fr-FR" dirty="0"/>
              <a:t> options </a:t>
            </a:r>
            <a:r>
              <a:rPr lang="fr-FR" dirty="0" err="1"/>
              <a:t>can</a:t>
            </a:r>
            <a:r>
              <a:rPr lang="fr-FR" dirty="0"/>
              <a:t> </a:t>
            </a:r>
            <a:r>
              <a:rPr lang="fr-FR" dirty="0" err="1"/>
              <a:t>be</a:t>
            </a:r>
            <a:r>
              <a:rPr lang="fr-FR" dirty="0"/>
              <a:t> </a:t>
            </a:r>
            <a:r>
              <a:rPr lang="fr-FR" dirty="0" err="1"/>
              <a:t>configured</a:t>
            </a:r>
            <a:r>
              <a:rPr lang="fr-FR" dirty="0"/>
              <a:t> in the area </a:t>
            </a:r>
            <a:r>
              <a:rPr lang="fr-FR" dirty="0" err="1"/>
              <a:t>below</a:t>
            </a:r>
            <a:r>
              <a:rPr lang="fr-FR" dirty="0"/>
              <a:t>. </a:t>
            </a:r>
          </a:p>
        </p:txBody>
      </p:sp>
      <p:pic>
        <p:nvPicPr>
          <p:cNvPr id="1026" name="Picture 2" descr="C:\Users\dch\AppData\Local\Temp\SNAGHTML20554c2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5736" y="1988607"/>
            <a:ext cx="4743450" cy="455295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ubtitle 10"/>
          <p:cNvSpPr>
            <a:spLocks noGrp="1"/>
          </p:cNvSpPr>
          <p:nvPr>
            <p:ph type="subTitle" idx="1"/>
          </p:nvPr>
        </p:nvSpPr>
        <p:spPr/>
        <p:txBody>
          <a:bodyPr/>
          <a:lstStyle/>
          <a:p>
            <a:r>
              <a:rPr lang="fr-FR" dirty="0" err="1"/>
              <a:t>Text</a:t>
            </a:r>
            <a:r>
              <a:rPr lang="fr-FR" dirty="0"/>
              <a:t> </a:t>
            </a:r>
            <a:r>
              <a:rPr lang="fr-FR" dirty="0" err="1"/>
              <a:t>Templates</a:t>
            </a:r>
            <a:endParaRPr lang="fr-FR" dirty="0"/>
          </a:p>
        </p:txBody>
      </p:sp>
      <p:sp>
        <p:nvSpPr>
          <p:cNvPr id="10" name="Title 9"/>
          <p:cNvSpPr>
            <a:spLocks noGrp="1"/>
          </p:cNvSpPr>
          <p:nvPr>
            <p:ph type="ctrTitle" sz="quarter"/>
          </p:nvPr>
        </p:nvSpPr>
        <p:spPr/>
        <p:txBody>
          <a:bodyPr/>
          <a:lstStyle/>
          <a:p>
            <a:r>
              <a:rPr lang="fr-FR" dirty="0"/>
              <a:t>PowerPoint Templates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 – Text [1]</a:t>
            </a:r>
          </a:p>
        </p:txBody>
      </p:sp>
      <p:sp>
        <p:nvSpPr>
          <p:cNvPr id="78" name="Content Placeholder 77"/>
          <p:cNvSpPr>
            <a:spLocks noGrp="1"/>
          </p:cNvSpPr>
          <p:nvPr>
            <p:ph type="body" sz="quarter" idx="11"/>
          </p:nvPr>
        </p:nvSpPr>
        <p:spPr>
          <a:xfrm>
            <a:off x="325438" y="907126"/>
            <a:ext cx="8504237" cy="1626086"/>
          </a:xfrm>
        </p:spPr>
        <p:txBody>
          <a:bodyPr/>
          <a:lstStyle/>
          <a:p>
            <a:r>
              <a:rPr lang="fr-FR" dirty="0"/>
              <a:t>This kind of template is identified by a type value as</a:t>
            </a:r>
            <a:br>
              <a:rPr lang="fr-FR" dirty="0"/>
            </a:br>
            <a:r>
              <a:rPr lang="fr-FR" dirty="0"/>
              <a:t>			</a:t>
            </a:r>
          </a:p>
          <a:p>
            <a:pPr marL="0" indent="0">
              <a:buNone/>
            </a:pPr>
            <a:r>
              <a:rPr lang="fr-FR" dirty="0"/>
              <a:t>			Type = </a:t>
            </a:r>
            <a:r>
              <a:rPr lang="fr-FR" b="1" dirty="0"/>
              <a:t>TEXT</a:t>
            </a:r>
          </a:p>
          <a:p>
            <a:endParaRPr lang="fr-FR" b="1" dirty="0"/>
          </a:p>
        </p:txBody>
      </p:sp>
    </p:spTree>
  </p:cSld>
  <p:clrMapOvr>
    <a:masterClrMapping/>
  </p:clrMapOvr>
</p:sld>
</file>

<file path=ppt/theme/theme1.xml><?xml version="1.0" encoding="utf-8"?>
<a:theme xmlns:a="http://schemas.openxmlformats.org/drawingml/2006/main" name="CAST-Theme1">
  <a:themeElements>
    <a:clrScheme name="2_CAST_template_2007_lowres 1">
      <a:dk1>
        <a:srgbClr val="000000"/>
      </a:dk1>
      <a:lt1>
        <a:srgbClr val="FFFFFF"/>
      </a:lt1>
      <a:dk2>
        <a:srgbClr val="000000"/>
      </a:dk2>
      <a:lt2>
        <a:srgbClr val="808080"/>
      </a:lt2>
      <a:accent1>
        <a:srgbClr val="6E8BA6"/>
      </a:accent1>
      <a:accent2>
        <a:srgbClr val="C0C0C0"/>
      </a:accent2>
      <a:accent3>
        <a:srgbClr val="FFFFFF"/>
      </a:accent3>
      <a:accent4>
        <a:srgbClr val="000000"/>
      </a:accent4>
      <a:accent5>
        <a:srgbClr val="BAC4D0"/>
      </a:accent5>
      <a:accent6>
        <a:srgbClr val="AEAEAE"/>
      </a:accent6>
      <a:hlink>
        <a:srgbClr val="CAD3DC"/>
      </a:hlink>
      <a:folHlink>
        <a:srgbClr val="E7E1BF"/>
      </a:folHlink>
    </a:clrScheme>
    <a:fontScheme name="2_CAST_template_2007_lowres">
      <a:majorFont>
        <a:latin typeface="Tahom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114300" marR="0" indent="-114300" algn="ctr" defTabSz="914400" rtl="0" eaLnBrk="1" fontAlgn="base" latinLnBrk="0" hangingPunct="1">
          <a:lnSpc>
            <a:spcPct val="90000"/>
          </a:lnSpc>
          <a:spcBef>
            <a:spcPct val="0"/>
          </a:spcBef>
          <a:spcAft>
            <a:spcPct val="0"/>
          </a:spcAft>
          <a:buClr>
            <a:srgbClr val="FF3300"/>
          </a:buClr>
          <a:buSzTx/>
          <a:buFontTx/>
          <a:buNone/>
          <a:tabLst/>
          <a:defRPr kumimoji="0" lang="fr-FR" sz="1800" b="0" i="0" u="none" strike="noStrike" cap="none" normalizeH="0" baseline="0" smtClean="0">
            <a:ln>
              <a:noFill/>
            </a:ln>
            <a:solidFill>
              <a:schemeClr val="bg1"/>
            </a:solidFill>
            <a:effectLst/>
            <a:latin typeface="Arial" pitchFamily="34" charset="0"/>
          </a:defRPr>
        </a:defPPr>
      </a:lstStyle>
    </a:spDef>
    <a:ln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114300" marR="0" indent="-114300" algn="ctr" defTabSz="914400" rtl="0" eaLnBrk="1" fontAlgn="base" latinLnBrk="0" hangingPunct="1">
          <a:lnSpc>
            <a:spcPct val="90000"/>
          </a:lnSpc>
          <a:spcBef>
            <a:spcPct val="0"/>
          </a:spcBef>
          <a:spcAft>
            <a:spcPct val="0"/>
          </a:spcAft>
          <a:buClr>
            <a:srgbClr val="FF3300"/>
          </a:buClr>
          <a:buSzTx/>
          <a:buFontTx/>
          <a:buNone/>
          <a:tabLst/>
          <a:defRPr kumimoji="0" lang="fr-FR" sz="1800" b="0" i="0" u="none" strike="noStrike" cap="none" normalizeH="0" baseline="0" smtClean="0">
            <a:ln>
              <a:noFill/>
            </a:ln>
            <a:solidFill>
              <a:schemeClr val="bg1"/>
            </a:solidFill>
            <a:effectLst/>
            <a:latin typeface="Arial" pitchFamily="34" charset="0"/>
          </a:defRPr>
        </a:defPPr>
      </a:lstStyle>
    </a:lnDef>
  </a:objectDefaults>
  <a:extraClrSchemeLst>
    <a:extraClrScheme>
      <a:clrScheme name="2_CAST_template_2007_lowres 1">
        <a:dk1>
          <a:srgbClr val="000000"/>
        </a:dk1>
        <a:lt1>
          <a:srgbClr val="FFFFFF"/>
        </a:lt1>
        <a:dk2>
          <a:srgbClr val="000000"/>
        </a:dk2>
        <a:lt2>
          <a:srgbClr val="808080"/>
        </a:lt2>
        <a:accent1>
          <a:srgbClr val="6E8BA6"/>
        </a:accent1>
        <a:accent2>
          <a:srgbClr val="C0C0C0"/>
        </a:accent2>
        <a:accent3>
          <a:srgbClr val="FFFFFF"/>
        </a:accent3>
        <a:accent4>
          <a:srgbClr val="000000"/>
        </a:accent4>
        <a:accent5>
          <a:srgbClr val="BAC4D0"/>
        </a:accent5>
        <a:accent6>
          <a:srgbClr val="AEAEAE"/>
        </a:accent6>
        <a:hlink>
          <a:srgbClr val="CAD3DC"/>
        </a:hlink>
        <a:folHlink>
          <a:srgbClr val="E7E1BF"/>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4_CAST_template_2007_lowres">
  <a:themeElements>
    <a:clrScheme name="CAST_template_2007_lowres 1">
      <a:dk1>
        <a:srgbClr val="000000"/>
      </a:dk1>
      <a:lt1>
        <a:srgbClr val="FFFFFF"/>
      </a:lt1>
      <a:dk2>
        <a:srgbClr val="000000"/>
      </a:dk2>
      <a:lt2>
        <a:srgbClr val="808080"/>
      </a:lt2>
      <a:accent1>
        <a:srgbClr val="6E8BA6"/>
      </a:accent1>
      <a:accent2>
        <a:srgbClr val="C0C0C0"/>
      </a:accent2>
      <a:accent3>
        <a:srgbClr val="FFFFFF"/>
      </a:accent3>
      <a:accent4>
        <a:srgbClr val="000000"/>
      </a:accent4>
      <a:accent5>
        <a:srgbClr val="BAC4D0"/>
      </a:accent5>
      <a:accent6>
        <a:srgbClr val="AEAEAE"/>
      </a:accent6>
      <a:hlink>
        <a:srgbClr val="CAD3DC"/>
      </a:hlink>
      <a:folHlink>
        <a:srgbClr val="E7E1BF"/>
      </a:folHlink>
    </a:clrScheme>
    <a:fontScheme name="CAST_template_2007_lowres">
      <a:majorFont>
        <a:latin typeface="Tahoma"/>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C40000"/>
        </a:solidFill>
        <a:ln w="9525" algn="ctr">
          <a:solidFill>
            <a:schemeClr val="bg1"/>
          </a:solidFill>
          <a:miter lim="800000"/>
          <a:headEnd/>
          <a:tailEnd/>
        </a:ln>
        <a:effectLst>
          <a:outerShdw blurRad="50800" sx="102000" sy="102000" algn="ctr" rotWithShape="0">
            <a:prstClr val="black">
              <a:alpha val="30000"/>
            </a:prstClr>
          </a:outerShdw>
        </a:effectLst>
      </a:spPr>
      <a:bodyPr wrap="none" lIns="0" tIns="0" rIns="0" bIns="72000" anchor="ctr"/>
      <a:lstStyle>
        <a:defPPr marL="114300" marR="0" indent="-114300" defTabSz="914400" eaLnBrk="1" latinLnBrk="0" hangingPunct="1">
          <a:buSzTx/>
          <a:buFontTx/>
          <a:buNone/>
          <a:tabLst/>
          <a:defRPr sz="1400" b="1" dirty="0" smtClean="0"/>
        </a:defPPr>
      </a:lstStyle>
    </a:spDef>
    <a:lnDef>
      <a:spPr bwMode="auto">
        <a:xfrm>
          <a:off x="0" y="0"/>
          <a:ext cx="1" cy="1"/>
        </a:xfrm>
        <a:custGeom>
          <a:avLst/>
          <a:gdLst/>
          <a:ahLst/>
          <a:cxnLst/>
          <a:rect l="0" t="0" r="0" b="0"/>
          <a:pathLst/>
        </a:custGeom>
        <a:solidFill>
          <a:schemeClr val="bg1"/>
        </a:solidFill>
        <a:ln w="19050" cap="flat" cmpd="sng" algn="ctr">
          <a:solidFill>
            <a:schemeClr val="tx1"/>
          </a:solidFill>
          <a:prstDash val="solid"/>
          <a:round/>
          <a:headEnd type="none" w="med" len="med"/>
          <a:tailEnd type="none" w="med" len="med"/>
        </a:ln>
        <a:effectLst>
          <a:outerShdw dist="35921" dir="2700000" algn="ctr" rotWithShape="0">
            <a:schemeClr val="bg2">
              <a:alpha val="50000"/>
            </a:schemeClr>
          </a:outerShdw>
        </a:effectLst>
      </a:spPr>
      <a:bodyPr rot="10800000" vert="eaVert" wrap="none" lIns="90000" tIns="46800" rIns="90000" bIns="46800" numCol="1" anchor="ctr" anchorCtr="0" compatLnSpc="1">
        <a:prstTxWarp prst="textNoShape">
          <a:avLst/>
        </a:prstTxWarp>
      </a:bodyPr>
      <a:lstStyle>
        <a:defPPr marL="114300" marR="0" indent="-114300" algn="ctr" defTabSz="914400" rtl="0" eaLnBrk="1" fontAlgn="base" latinLnBrk="0" hangingPunct="1">
          <a:lnSpc>
            <a:spcPct val="90000"/>
          </a:lnSpc>
          <a:spcBef>
            <a:spcPct val="0"/>
          </a:spcBef>
          <a:spcAft>
            <a:spcPct val="0"/>
          </a:spcAft>
          <a:buClr>
            <a:srgbClr val="FF3300"/>
          </a:buClr>
          <a:buSzTx/>
          <a:buFontTx/>
          <a:buNone/>
          <a:tabLst/>
          <a:defRPr kumimoji="0" lang="fr-FR" sz="1800" b="0" i="0" u="none" strike="noStrike" cap="none" normalizeH="0" baseline="-25000" smtClean="0">
            <a:ln>
              <a:noFill/>
            </a:ln>
            <a:solidFill>
              <a:schemeClr val="bg1"/>
            </a:solidFill>
            <a:effectLst/>
            <a:latin typeface="Arial" charset="0"/>
          </a:defRPr>
        </a:defPPr>
      </a:lstStyle>
    </a:lnDef>
  </a:objectDefaults>
  <a:extraClrSchemeLst>
    <a:extraClrScheme>
      <a:clrScheme name="CAST_template_2007_lowres 1">
        <a:dk1>
          <a:srgbClr val="000000"/>
        </a:dk1>
        <a:lt1>
          <a:srgbClr val="FFFFFF"/>
        </a:lt1>
        <a:dk2>
          <a:srgbClr val="000000"/>
        </a:dk2>
        <a:lt2>
          <a:srgbClr val="808080"/>
        </a:lt2>
        <a:accent1>
          <a:srgbClr val="6E8BA6"/>
        </a:accent1>
        <a:accent2>
          <a:srgbClr val="C0C0C0"/>
        </a:accent2>
        <a:accent3>
          <a:srgbClr val="FFFFFF"/>
        </a:accent3>
        <a:accent4>
          <a:srgbClr val="000000"/>
        </a:accent4>
        <a:accent5>
          <a:srgbClr val="BAC4D0"/>
        </a:accent5>
        <a:accent6>
          <a:srgbClr val="AEAEAE"/>
        </a:accent6>
        <a:hlink>
          <a:srgbClr val="CAD3DC"/>
        </a:hlink>
        <a:folHlink>
          <a:srgbClr val="E7E1BF"/>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3_CAST_template_2007_lowres">
  <a:themeElements>
    <a:clrScheme name="2_CAST_template_2007_lowres 1">
      <a:dk1>
        <a:srgbClr val="000000"/>
      </a:dk1>
      <a:lt1>
        <a:srgbClr val="FFFFFF"/>
      </a:lt1>
      <a:dk2>
        <a:srgbClr val="000000"/>
      </a:dk2>
      <a:lt2>
        <a:srgbClr val="808080"/>
      </a:lt2>
      <a:accent1>
        <a:srgbClr val="6E8BA6"/>
      </a:accent1>
      <a:accent2>
        <a:srgbClr val="C0C0C0"/>
      </a:accent2>
      <a:accent3>
        <a:srgbClr val="FFFFFF"/>
      </a:accent3>
      <a:accent4>
        <a:srgbClr val="000000"/>
      </a:accent4>
      <a:accent5>
        <a:srgbClr val="BAC4D0"/>
      </a:accent5>
      <a:accent6>
        <a:srgbClr val="AEAEAE"/>
      </a:accent6>
      <a:hlink>
        <a:srgbClr val="CAD3DC"/>
      </a:hlink>
      <a:folHlink>
        <a:srgbClr val="E7E1BF"/>
      </a:folHlink>
    </a:clrScheme>
    <a:fontScheme name="2_CAST_template_2007_lowres">
      <a:majorFont>
        <a:latin typeface="Tahom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2_CAST_template_2007_lowres 1">
        <a:dk1>
          <a:srgbClr val="000000"/>
        </a:dk1>
        <a:lt1>
          <a:srgbClr val="FFFFFF"/>
        </a:lt1>
        <a:dk2>
          <a:srgbClr val="000000"/>
        </a:dk2>
        <a:lt2>
          <a:srgbClr val="808080"/>
        </a:lt2>
        <a:accent1>
          <a:srgbClr val="6E8BA6"/>
        </a:accent1>
        <a:accent2>
          <a:srgbClr val="C0C0C0"/>
        </a:accent2>
        <a:accent3>
          <a:srgbClr val="FFFFFF"/>
        </a:accent3>
        <a:accent4>
          <a:srgbClr val="000000"/>
        </a:accent4>
        <a:accent5>
          <a:srgbClr val="BAC4D0"/>
        </a:accent5>
        <a:accent6>
          <a:srgbClr val="AEAEAE"/>
        </a:accent6>
        <a:hlink>
          <a:srgbClr val="CAD3DC"/>
        </a:hlink>
        <a:folHlink>
          <a:srgbClr val="E7E1BF"/>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5_CAST_template_2007_lowres">
  <a:themeElements>
    <a:clrScheme name="CAST_template_2007_lowr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AST_template_2007_lowres">
      <a:majorFont>
        <a:latin typeface="Tahom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114300" marR="0" indent="-114300" algn="ctr" defTabSz="914400" rtl="0" eaLnBrk="1" fontAlgn="base" latinLnBrk="0" hangingPunct="1">
          <a:lnSpc>
            <a:spcPct val="90000"/>
          </a:lnSpc>
          <a:spcBef>
            <a:spcPct val="0"/>
          </a:spcBef>
          <a:spcAft>
            <a:spcPct val="0"/>
          </a:spcAft>
          <a:buClr>
            <a:srgbClr val="FF3300"/>
          </a:buClr>
          <a:buSzTx/>
          <a:buFontTx/>
          <a:buNone/>
          <a:tabLst/>
          <a:defRPr kumimoji="0" lang="fr-FR" sz="1800" b="0" i="0" u="none" strike="noStrike" cap="none" normalizeH="0" baseline="0" smtClean="0">
            <a:ln>
              <a:noFill/>
            </a:ln>
            <a:solidFill>
              <a:schemeClr val="bg1"/>
            </a:solidFill>
            <a:effectLst/>
            <a:latin typeface="Arial" pitchFamily="34" charset="0"/>
          </a:defRPr>
        </a:defPPr>
      </a:lstStyle>
    </a:spDef>
    <a:ln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114300" marR="0" indent="-114300" algn="ctr" defTabSz="914400" rtl="0" eaLnBrk="1" fontAlgn="base" latinLnBrk="0" hangingPunct="1">
          <a:lnSpc>
            <a:spcPct val="90000"/>
          </a:lnSpc>
          <a:spcBef>
            <a:spcPct val="0"/>
          </a:spcBef>
          <a:spcAft>
            <a:spcPct val="0"/>
          </a:spcAft>
          <a:buClr>
            <a:srgbClr val="FF3300"/>
          </a:buClr>
          <a:buSzTx/>
          <a:buFontTx/>
          <a:buNone/>
          <a:tabLst/>
          <a:defRPr kumimoji="0" lang="fr-FR" sz="1800" b="0" i="0" u="none" strike="noStrike" cap="none" normalizeH="0" baseline="0" smtClean="0">
            <a:ln>
              <a:noFill/>
            </a:ln>
            <a:solidFill>
              <a:schemeClr val="bg1"/>
            </a:solidFill>
            <a:effectLst/>
            <a:latin typeface="Arial" pitchFamily="34" charset="0"/>
          </a:defRPr>
        </a:defPPr>
      </a:lstStyle>
    </a:lnDef>
  </a:objectDefaults>
  <a:extraClrSchemeLst>
    <a:extraClrScheme>
      <a:clrScheme name="CAST_template_2007_lowr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AST_template_2007_lowr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AST_template_2007_lowr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AST_template_2007_lowr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AST_template_2007_lowr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AST_template_2007_lowr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AST_template_2007_lowr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AST_template_2007_lowr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AST_template_2007_lowr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AST_template_2007_lowr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AST_template_2007_lowr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AST_template_2007_lowr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1_blank">
  <a:themeElements>
    <a:clrScheme name="CS7">
      <a:dk1>
        <a:sysClr val="windowText" lastClr="000000"/>
      </a:dk1>
      <a:lt1>
        <a:sysClr val="window" lastClr="FFFFFF"/>
      </a:lt1>
      <a:dk2>
        <a:srgbClr val="000000"/>
      </a:dk2>
      <a:lt2>
        <a:srgbClr val="F8F8F8"/>
      </a:lt2>
      <a:accent1>
        <a:srgbClr val="4B7FC9"/>
      </a:accent1>
      <a:accent2>
        <a:srgbClr val="6D6E71"/>
      </a:accent2>
      <a:accent3>
        <a:srgbClr val="FF9900"/>
      </a:accent3>
      <a:accent4>
        <a:srgbClr val="C00000"/>
      </a:accent4>
      <a:accent5>
        <a:srgbClr val="12223A"/>
      </a:accent5>
      <a:accent6>
        <a:srgbClr val="FFFFFF"/>
      </a:accent6>
      <a:hlink>
        <a:srgbClr val="5F5F5F"/>
      </a:hlink>
      <a:folHlink>
        <a:srgbClr val="919191"/>
      </a:folHlink>
    </a:clrScheme>
    <a:fontScheme name="CS7 - Georgia">
      <a:majorFont>
        <a:latin typeface="Georgi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a:solidFill>
            <a:schemeClr val="bg1">
              <a:lumMod val="75000"/>
            </a:schemeClr>
          </a:solidFill>
        </a:ln>
      </a:spPr>
      <a:bodyPr vert="horz" wrap="square" lIns="45720" tIns="45720" rIns="45720" bIns="45720" rtlCol="0" anchor="ctr">
        <a:noAutofit/>
      </a:bodyPr>
      <a:lstStyle>
        <a:defPPr algn="ctr">
          <a:spcBef>
            <a:spcPts val="300"/>
          </a:spcBef>
          <a:spcAft>
            <a:spcPts val="400"/>
          </a:spcAft>
          <a:buClr>
            <a:schemeClr val="accent5">
              <a:lumMod val="50000"/>
            </a:schemeClr>
          </a:buClr>
          <a:buFont typeface="Webdings" pitchFamily="18" charset="2"/>
          <a:buNone/>
          <a:defRPr sz="2200" dirty="0" err="1" smtClean="0">
            <a:solidFill>
              <a:schemeClr val="tx2">
                <a:lumMod val="65000"/>
                <a:lumOff val="35000"/>
              </a:schemeClr>
            </a:solidFill>
            <a:latin typeface="+mn-lt"/>
            <a:cs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txDef>
      <a:spPr/>
      <a:bodyPr vert="horz" wrap="square" lIns="45720" tIns="45720" rIns="45720" bIns="45720" rtlCol="0">
        <a:spAutoFit/>
      </a:bodyPr>
      <a:lstStyle>
        <a:defPPr marL="282575" indent="-280988">
          <a:spcBef>
            <a:spcPts val="300"/>
          </a:spcBef>
          <a:spcAft>
            <a:spcPts val="400"/>
          </a:spcAft>
          <a:buClr>
            <a:schemeClr val="tx2">
              <a:lumMod val="65000"/>
              <a:lumOff val="35000"/>
            </a:schemeClr>
          </a:buClr>
          <a:buSzPct val="95000"/>
          <a:buFont typeface="Wingdings" pitchFamily="2" charset="2"/>
          <a:buChar char="§"/>
          <a:defRPr sz="2000" dirty="0" err="1" smtClean="0">
            <a:solidFill>
              <a:schemeClr val="tx2">
                <a:lumMod val="65000"/>
                <a:lumOff val="35000"/>
              </a:schemeClr>
            </a:solidFill>
            <a:latin typeface="+mn-lt"/>
            <a:cs typeface="Arial" pitchFamily="34" charset="0"/>
          </a:defRPr>
        </a:defPPr>
      </a:lstStyle>
    </a:txDef>
  </a:objectDefaults>
  <a:extraClrSchemeLst>
    <a:extraClrScheme>
      <a:clrScheme name="1_blank 1">
        <a:dk1>
          <a:srgbClr val="000066"/>
        </a:dk1>
        <a:lt1>
          <a:srgbClr val="FFFFEB"/>
        </a:lt1>
        <a:dk2>
          <a:srgbClr val="336699"/>
        </a:dk2>
        <a:lt2>
          <a:srgbClr val="FFFFEB"/>
        </a:lt2>
        <a:accent1>
          <a:srgbClr val="666699"/>
        </a:accent1>
        <a:accent2>
          <a:srgbClr val="99CCFF"/>
        </a:accent2>
        <a:accent3>
          <a:srgbClr val="ADB8CA"/>
        </a:accent3>
        <a:accent4>
          <a:srgbClr val="DADAC9"/>
        </a:accent4>
        <a:accent5>
          <a:srgbClr val="B8B8CA"/>
        </a:accent5>
        <a:accent6>
          <a:srgbClr val="8AB9E7"/>
        </a:accent6>
        <a:hlink>
          <a:srgbClr val="CCCCFF"/>
        </a:hlink>
        <a:folHlink>
          <a:srgbClr val="C68DFF"/>
        </a:folHlink>
      </a:clrScheme>
      <a:clrMap bg1="dk2" tx1="lt1" bg2="dk1" tx2="lt2" accent1="accent1" accent2="accent2" accent3="accent3" accent4="accent4" accent5="accent5" accent6="accent6" hlink="hlink" folHlink="folHlink"/>
    </a:extraClrScheme>
    <a:extraClrScheme>
      <a:clrScheme name="1_blank 2">
        <a:dk1>
          <a:srgbClr val="003366"/>
        </a:dk1>
        <a:lt1>
          <a:srgbClr val="FFFFFF"/>
        </a:lt1>
        <a:dk2>
          <a:srgbClr val="006666"/>
        </a:dk2>
        <a:lt2>
          <a:srgbClr val="003366"/>
        </a:lt2>
        <a:accent1>
          <a:srgbClr val="99CC99"/>
        </a:accent1>
        <a:accent2>
          <a:srgbClr val="33CCCC"/>
        </a:accent2>
        <a:accent3>
          <a:srgbClr val="FFFFFF"/>
        </a:accent3>
        <a:accent4>
          <a:srgbClr val="002A56"/>
        </a:accent4>
        <a:accent5>
          <a:srgbClr val="CAE2CA"/>
        </a:accent5>
        <a:accent6>
          <a:srgbClr val="2DB9B9"/>
        </a:accent6>
        <a:hlink>
          <a:srgbClr val="666699"/>
        </a:hlink>
        <a:folHlink>
          <a:srgbClr val="CC99FF"/>
        </a:folHlink>
      </a:clrScheme>
      <a:clrMap bg1="lt1" tx1="dk1" bg2="lt2" tx2="dk2" accent1="accent1" accent2="accent2" accent3="accent3" accent4="accent4" accent5="accent5" accent6="accent6" hlink="hlink" folHlink="folHlink"/>
    </a:extraClrScheme>
    <a:extraClrScheme>
      <a:clrScheme name="1_blank 3">
        <a:dk1>
          <a:srgbClr val="000000"/>
        </a:dk1>
        <a:lt1>
          <a:srgbClr val="FFFFFF"/>
        </a:lt1>
        <a:dk2>
          <a:srgbClr val="000000"/>
        </a:dk2>
        <a:lt2>
          <a:srgbClr val="5F5F5F"/>
        </a:lt2>
        <a:accent1>
          <a:srgbClr val="C0C0C0"/>
        </a:accent1>
        <a:accent2>
          <a:srgbClr val="808080"/>
        </a:accent2>
        <a:accent3>
          <a:srgbClr val="FFFFFF"/>
        </a:accent3>
        <a:accent4>
          <a:srgbClr val="000000"/>
        </a:accent4>
        <a:accent5>
          <a:srgbClr val="DCDCDC"/>
        </a:accent5>
        <a:accent6>
          <a:srgbClr val="737373"/>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1_blank 4">
        <a:dk1>
          <a:srgbClr val="000000"/>
        </a:dk1>
        <a:lt1>
          <a:srgbClr val="FFFFFF"/>
        </a:lt1>
        <a:dk2>
          <a:srgbClr val="9900CC"/>
        </a:dk2>
        <a:lt2>
          <a:srgbClr val="0033CC"/>
        </a:lt2>
        <a:accent1>
          <a:srgbClr val="FFCC66"/>
        </a:accent1>
        <a:accent2>
          <a:srgbClr val="33CC33"/>
        </a:accent2>
        <a:accent3>
          <a:srgbClr val="FFFFFF"/>
        </a:accent3>
        <a:accent4>
          <a:srgbClr val="000000"/>
        </a:accent4>
        <a:accent5>
          <a:srgbClr val="FFE2B8"/>
        </a:accent5>
        <a:accent6>
          <a:srgbClr val="2DB92D"/>
        </a:accent6>
        <a:hlink>
          <a:srgbClr val="9900CC"/>
        </a:hlink>
        <a:folHlink>
          <a:srgbClr val="9900CC"/>
        </a:folHlink>
      </a:clrScheme>
      <a:clrMap bg1="lt1" tx1="dk1" bg2="lt2" tx2="dk2" accent1="accent1" accent2="accent2" accent3="accent3" accent4="accent4" accent5="accent5" accent6="accent6" hlink="hlink" folHlink="folHlink"/>
    </a:extraClrScheme>
    <a:extraClrScheme>
      <a:clrScheme name="1_blank 5">
        <a:dk1>
          <a:srgbClr val="000000"/>
        </a:dk1>
        <a:lt1>
          <a:srgbClr val="FFFFFF"/>
        </a:lt1>
        <a:dk2>
          <a:srgbClr val="000000"/>
        </a:dk2>
        <a:lt2>
          <a:srgbClr val="003366"/>
        </a:lt2>
        <a:accent1>
          <a:srgbClr val="336699"/>
        </a:accent1>
        <a:accent2>
          <a:srgbClr val="CC0000"/>
        </a:accent2>
        <a:accent3>
          <a:srgbClr val="FFFFFF"/>
        </a:accent3>
        <a:accent4>
          <a:srgbClr val="000000"/>
        </a:accent4>
        <a:accent5>
          <a:srgbClr val="ADB8CA"/>
        </a:accent5>
        <a:accent6>
          <a:srgbClr val="B90000"/>
        </a:accent6>
        <a:hlink>
          <a:srgbClr val="99CC99"/>
        </a:hlink>
        <a:folHlink>
          <a:srgbClr val="CC99FF"/>
        </a:folHlink>
      </a:clrScheme>
      <a:clrMap bg1="lt1" tx1="dk1" bg2="lt2" tx2="dk2" accent1="accent1" accent2="accent2" accent3="accent3" accent4="accent4" accent5="accent5" accent6="accent6" hlink="hlink" folHlink="folHlink"/>
    </a:extraClrScheme>
    <a:extraClrScheme>
      <a:clrScheme name="1_blank 6">
        <a:dk1>
          <a:srgbClr val="000000"/>
        </a:dk1>
        <a:lt1>
          <a:srgbClr val="FFFFFF"/>
        </a:lt1>
        <a:dk2>
          <a:srgbClr val="000000"/>
        </a:dk2>
        <a:lt2>
          <a:srgbClr val="003366"/>
        </a:lt2>
        <a:accent1>
          <a:srgbClr val="336699"/>
        </a:accent1>
        <a:accent2>
          <a:srgbClr val="CC0000"/>
        </a:accent2>
        <a:accent3>
          <a:srgbClr val="FFFFFF"/>
        </a:accent3>
        <a:accent4>
          <a:srgbClr val="000000"/>
        </a:accent4>
        <a:accent5>
          <a:srgbClr val="ADB8CA"/>
        </a:accent5>
        <a:accent6>
          <a:srgbClr val="B90000"/>
        </a:accent6>
        <a:hlink>
          <a:srgbClr val="99CC99"/>
        </a:hlink>
        <a:folHlink>
          <a:srgbClr val="FFFFCC"/>
        </a:folHlink>
      </a:clrScheme>
      <a:clrMap bg1="lt1" tx1="dk1" bg2="lt2" tx2="dk2" accent1="accent1" accent2="accent2" accent3="accent3" accent4="accent4" accent5="accent5" accent6="accent6" hlink="hlink" folHlink="folHlink"/>
    </a:extraClrScheme>
    <a:extraClrScheme>
      <a:clrScheme name="1_blank 7">
        <a:dk1>
          <a:srgbClr val="000000"/>
        </a:dk1>
        <a:lt1>
          <a:srgbClr val="FFFFFF"/>
        </a:lt1>
        <a:dk2>
          <a:srgbClr val="204162"/>
        </a:dk2>
        <a:lt2>
          <a:srgbClr val="B2B2B2"/>
        </a:lt2>
        <a:accent1>
          <a:srgbClr val="336699"/>
        </a:accent1>
        <a:accent2>
          <a:srgbClr val="C0D5EA"/>
        </a:accent2>
        <a:accent3>
          <a:srgbClr val="FFFFFF"/>
        </a:accent3>
        <a:accent4>
          <a:srgbClr val="000000"/>
        </a:accent4>
        <a:accent5>
          <a:srgbClr val="ADB8CA"/>
        </a:accent5>
        <a:accent6>
          <a:srgbClr val="AEC1D4"/>
        </a:accent6>
        <a:hlink>
          <a:srgbClr val="99CC99"/>
        </a:hlink>
        <a:folHlink>
          <a:srgbClr val="478F47"/>
        </a:folHlink>
      </a:clrScheme>
      <a:clrMap bg1="lt1" tx1="dk1" bg2="lt2" tx2="dk2" accent1="accent1" accent2="accent2" accent3="accent3" accent4="accent4" accent5="accent5" accent6="accent6" hlink="hlink" folHlink="folHlink"/>
    </a:extraClrScheme>
    <a:extraClrScheme>
      <a:clrScheme name="1_blank 8">
        <a:dk1>
          <a:srgbClr val="00234C"/>
        </a:dk1>
        <a:lt1>
          <a:srgbClr val="FFFFFF"/>
        </a:lt1>
        <a:dk2>
          <a:srgbClr val="000000"/>
        </a:dk2>
        <a:lt2>
          <a:srgbClr val="5F5F5F"/>
        </a:lt2>
        <a:accent1>
          <a:srgbClr val="C0C0C0"/>
        </a:accent1>
        <a:accent2>
          <a:srgbClr val="808080"/>
        </a:accent2>
        <a:accent3>
          <a:srgbClr val="FFFFFF"/>
        </a:accent3>
        <a:accent4>
          <a:srgbClr val="001C40"/>
        </a:accent4>
        <a:accent5>
          <a:srgbClr val="DCDCDC"/>
        </a:accent5>
        <a:accent6>
          <a:srgbClr val="737373"/>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1_blank 9">
        <a:dk1>
          <a:srgbClr val="00234C"/>
        </a:dk1>
        <a:lt1>
          <a:srgbClr val="FFFFFF"/>
        </a:lt1>
        <a:dk2>
          <a:srgbClr val="00234C"/>
        </a:dk2>
        <a:lt2>
          <a:srgbClr val="5F5F5F"/>
        </a:lt2>
        <a:accent1>
          <a:srgbClr val="004B85"/>
        </a:accent1>
        <a:accent2>
          <a:srgbClr val="EEB30E"/>
        </a:accent2>
        <a:accent3>
          <a:srgbClr val="FFFFFF"/>
        </a:accent3>
        <a:accent4>
          <a:srgbClr val="001C40"/>
        </a:accent4>
        <a:accent5>
          <a:srgbClr val="AAB1C2"/>
        </a:accent5>
        <a:accent6>
          <a:srgbClr val="D8A20C"/>
        </a:accent6>
        <a:hlink>
          <a:srgbClr val="4F0044"/>
        </a:hlink>
        <a:folHlink>
          <a:srgbClr val="005542"/>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blank">
  <a:themeElements>
    <a:clrScheme name="CS7">
      <a:dk1>
        <a:sysClr val="windowText" lastClr="000000"/>
      </a:dk1>
      <a:lt1>
        <a:sysClr val="window" lastClr="FFFFFF"/>
      </a:lt1>
      <a:dk2>
        <a:srgbClr val="000000"/>
      </a:dk2>
      <a:lt2>
        <a:srgbClr val="F8F8F8"/>
      </a:lt2>
      <a:accent1>
        <a:srgbClr val="4B7FC9"/>
      </a:accent1>
      <a:accent2>
        <a:srgbClr val="6D6E71"/>
      </a:accent2>
      <a:accent3>
        <a:srgbClr val="FF9900"/>
      </a:accent3>
      <a:accent4>
        <a:srgbClr val="C00000"/>
      </a:accent4>
      <a:accent5>
        <a:srgbClr val="12223A"/>
      </a:accent5>
      <a:accent6>
        <a:srgbClr val="FFFFFF"/>
      </a:accent6>
      <a:hlink>
        <a:srgbClr val="5F5F5F"/>
      </a:hlink>
      <a:folHlink>
        <a:srgbClr val="919191"/>
      </a:folHlink>
    </a:clrScheme>
    <a:fontScheme name="CS7 - Georgia">
      <a:majorFont>
        <a:latin typeface="Georgi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a:solidFill>
            <a:schemeClr val="bg1">
              <a:lumMod val="75000"/>
            </a:schemeClr>
          </a:solidFill>
        </a:ln>
      </a:spPr>
      <a:bodyPr vert="horz" wrap="square" lIns="45720" tIns="45720" rIns="45720" bIns="45720" rtlCol="0" anchor="ctr">
        <a:noAutofit/>
      </a:bodyPr>
      <a:lstStyle>
        <a:defPPr algn="ctr">
          <a:spcBef>
            <a:spcPts val="300"/>
          </a:spcBef>
          <a:spcAft>
            <a:spcPts val="400"/>
          </a:spcAft>
          <a:buClr>
            <a:schemeClr val="accent5">
              <a:lumMod val="50000"/>
            </a:schemeClr>
          </a:buClr>
          <a:buFont typeface="Webdings" pitchFamily="18" charset="2"/>
          <a:buNone/>
          <a:defRPr sz="2200" dirty="0" err="1" smtClean="0">
            <a:solidFill>
              <a:schemeClr val="tx2">
                <a:lumMod val="65000"/>
                <a:lumOff val="35000"/>
              </a:schemeClr>
            </a:solidFill>
            <a:latin typeface="+mn-lt"/>
            <a:cs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txDef>
      <a:spPr/>
      <a:bodyPr vert="horz" wrap="square" lIns="45720" tIns="45720" rIns="45720" bIns="45720" rtlCol="0">
        <a:spAutoFit/>
      </a:bodyPr>
      <a:lstStyle>
        <a:defPPr marL="282575" indent="-280988">
          <a:spcBef>
            <a:spcPts val="300"/>
          </a:spcBef>
          <a:spcAft>
            <a:spcPts val="400"/>
          </a:spcAft>
          <a:buClr>
            <a:schemeClr val="tx2">
              <a:lumMod val="65000"/>
              <a:lumOff val="35000"/>
            </a:schemeClr>
          </a:buClr>
          <a:buSzPct val="95000"/>
          <a:buFont typeface="Wingdings" pitchFamily="2" charset="2"/>
          <a:buChar char="§"/>
          <a:defRPr sz="2000" dirty="0" err="1" smtClean="0">
            <a:solidFill>
              <a:schemeClr val="tx2">
                <a:lumMod val="65000"/>
                <a:lumOff val="35000"/>
              </a:schemeClr>
            </a:solidFill>
            <a:latin typeface="+mn-lt"/>
            <a:cs typeface="Arial" pitchFamily="34" charset="0"/>
          </a:defRPr>
        </a:defPPr>
      </a:lstStyle>
    </a:txDef>
  </a:objectDefaults>
  <a:extraClrSchemeLst>
    <a:extraClrScheme>
      <a:clrScheme name="1_blank 1">
        <a:dk1>
          <a:srgbClr val="000066"/>
        </a:dk1>
        <a:lt1>
          <a:srgbClr val="FFFFEB"/>
        </a:lt1>
        <a:dk2>
          <a:srgbClr val="336699"/>
        </a:dk2>
        <a:lt2>
          <a:srgbClr val="FFFFEB"/>
        </a:lt2>
        <a:accent1>
          <a:srgbClr val="666699"/>
        </a:accent1>
        <a:accent2>
          <a:srgbClr val="99CCFF"/>
        </a:accent2>
        <a:accent3>
          <a:srgbClr val="ADB8CA"/>
        </a:accent3>
        <a:accent4>
          <a:srgbClr val="DADAC9"/>
        </a:accent4>
        <a:accent5>
          <a:srgbClr val="B8B8CA"/>
        </a:accent5>
        <a:accent6>
          <a:srgbClr val="8AB9E7"/>
        </a:accent6>
        <a:hlink>
          <a:srgbClr val="CCCCFF"/>
        </a:hlink>
        <a:folHlink>
          <a:srgbClr val="C68DFF"/>
        </a:folHlink>
      </a:clrScheme>
      <a:clrMap bg1="dk2" tx1="lt1" bg2="dk1" tx2="lt2" accent1="accent1" accent2="accent2" accent3="accent3" accent4="accent4" accent5="accent5" accent6="accent6" hlink="hlink" folHlink="folHlink"/>
    </a:extraClrScheme>
    <a:extraClrScheme>
      <a:clrScheme name="1_blank 2">
        <a:dk1>
          <a:srgbClr val="003366"/>
        </a:dk1>
        <a:lt1>
          <a:srgbClr val="FFFFFF"/>
        </a:lt1>
        <a:dk2>
          <a:srgbClr val="006666"/>
        </a:dk2>
        <a:lt2>
          <a:srgbClr val="003366"/>
        </a:lt2>
        <a:accent1>
          <a:srgbClr val="99CC99"/>
        </a:accent1>
        <a:accent2>
          <a:srgbClr val="33CCCC"/>
        </a:accent2>
        <a:accent3>
          <a:srgbClr val="FFFFFF"/>
        </a:accent3>
        <a:accent4>
          <a:srgbClr val="002A56"/>
        </a:accent4>
        <a:accent5>
          <a:srgbClr val="CAE2CA"/>
        </a:accent5>
        <a:accent6>
          <a:srgbClr val="2DB9B9"/>
        </a:accent6>
        <a:hlink>
          <a:srgbClr val="666699"/>
        </a:hlink>
        <a:folHlink>
          <a:srgbClr val="CC99FF"/>
        </a:folHlink>
      </a:clrScheme>
      <a:clrMap bg1="lt1" tx1="dk1" bg2="lt2" tx2="dk2" accent1="accent1" accent2="accent2" accent3="accent3" accent4="accent4" accent5="accent5" accent6="accent6" hlink="hlink" folHlink="folHlink"/>
    </a:extraClrScheme>
    <a:extraClrScheme>
      <a:clrScheme name="1_blank 3">
        <a:dk1>
          <a:srgbClr val="000000"/>
        </a:dk1>
        <a:lt1>
          <a:srgbClr val="FFFFFF"/>
        </a:lt1>
        <a:dk2>
          <a:srgbClr val="000000"/>
        </a:dk2>
        <a:lt2>
          <a:srgbClr val="5F5F5F"/>
        </a:lt2>
        <a:accent1>
          <a:srgbClr val="C0C0C0"/>
        </a:accent1>
        <a:accent2>
          <a:srgbClr val="808080"/>
        </a:accent2>
        <a:accent3>
          <a:srgbClr val="FFFFFF"/>
        </a:accent3>
        <a:accent4>
          <a:srgbClr val="000000"/>
        </a:accent4>
        <a:accent5>
          <a:srgbClr val="DCDCDC"/>
        </a:accent5>
        <a:accent6>
          <a:srgbClr val="737373"/>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1_blank 4">
        <a:dk1>
          <a:srgbClr val="000000"/>
        </a:dk1>
        <a:lt1>
          <a:srgbClr val="FFFFFF"/>
        </a:lt1>
        <a:dk2>
          <a:srgbClr val="9900CC"/>
        </a:dk2>
        <a:lt2>
          <a:srgbClr val="0033CC"/>
        </a:lt2>
        <a:accent1>
          <a:srgbClr val="FFCC66"/>
        </a:accent1>
        <a:accent2>
          <a:srgbClr val="33CC33"/>
        </a:accent2>
        <a:accent3>
          <a:srgbClr val="FFFFFF"/>
        </a:accent3>
        <a:accent4>
          <a:srgbClr val="000000"/>
        </a:accent4>
        <a:accent5>
          <a:srgbClr val="FFE2B8"/>
        </a:accent5>
        <a:accent6>
          <a:srgbClr val="2DB92D"/>
        </a:accent6>
        <a:hlink>
          <a:srgbClr val="9900CC"/>
        </a:hlink>
        <a:folHlink>
          <a:srgbClr val="9900CC"/>
        </a:folHlink>
      </a:clrScheme>
      <a:clrMap bg1="lt1" tx1="dk1" bg2="lt2" tx2="dk2" accent1="accent1" accent2="accent2" accent3="accent3" accent4="accent4" accent5="accent5" accent6="accent6" hlink="hlink" folHlink="folHlink"/>
    </a:extraClrScheme>
    <a:extraClrScheme>
      <a:clrScheme name="1_blank 5">
        <a:dk1>
          <a:srgbClr val="000000"/>
        </a:dk1>
        <a:lt1>
          <a:srgbClr val="FFFFFF"/>
        </a:lt1>
        <a:dk2>
          <a:srgbClr val="000000"/>
        </a:dk2>
        <a:lt2>
          <a:srgbClr val="003366"/>
        </a:lt2>
        <a:accent1>
          <a:srgbClr val="336699"/>
        </a:accent1>
        <a:accent2>
          <a:srgbClr val="CC0000"/>
        </a:accent2>
        <a:accent3>
          <a:srgbClr val="FFFFFF"/>
        </a:accent3>
        <a:accent4>
          <a:srgbClr val="000000"/>
        </a:accent4>
        <a:accent5>
          <a:srgbClr val="ADB8CA"/>
        </a:accent5>
        <a:accent6>
          <a:srgbClr val="B90000"/>
        </a:accent6>
        <a:hlink>
          <a:srgbClr val="99CC99"/>
        </a:hlink>
        <a:folHlink>
          <a:srgbClr val="CC99FF"/>
        </a:folHlink>
      </a:clrScheme>
      <a:clrMap bg1="lt1" tx1="dk1" bg2="lt2" tx2="dk2" accent1="accent1" accent2="accent2" accent3="accent3" accent4="accent4" accent5="accent5" accent6="accent6" hlink="hlink" folHlink="folHlink"/>
    </a:extraClrScheme>
    <a:extraClrScheme>
      <a:clrScheme name="1_blank 6">
        <a:dk1>
          <a:srgbClr val="000000"/>
        </a:dk1>
        <a:lt1>
          <a:srgbClr val="FFFFFF"/>
        </a:lt1>
        <a:dk2>
          <a:srgbClr val="000000"/>
        </a:dk2>
        <a:lt2>
          <a:srgbClr val="003366"/>
        </a:lt2>
        <a:accent1>
          <a:srgbClr val="336699"/>
        </a:accent1>
        <a:accent2>
          <a:srgbClr val="CC0000"/>
        </a:accent2>
        <a:accent3>
          <a:srgbClr val="FFFFFF"/>
        </a:accent3>
        <a:accent4>
          <a:srgbClr val="000000"/>
        </a:accent4>
        <a:accent5>
          <a:srgbClr val="ADB8CA"/>
        </a:accent5>
        <a:accent6>
          <a:srgbClr val="B90000"/>
        </a:accent6>
        <a:hlink>
          <a:srgbClr val="99CC99"/>
        </a:hlink>
        <a:folHlink>
          <a:srgbClr val="FFFFCC"/>
        </a:folHlink>
      </a:clrScheme>
      <a:clrMap bg1="lt1" tx1="dk1" bg2="lt2" tx2="dk2" accent1="accent1" accent2="accent2" accent3="accent3" accent4="accent4" accent5="accent5" accent6="accent6" hlink="hlink" folHlink="folHlink"/>
    </a:extraClrScheme>
    <a:extraClrScheme>
      <a:clrScheme name="1_blank 7">
        <a:dk1>
          <a:srgbClr val="000000"/>
        </a:dk1>
        <a:lt1>
          <a:srgbClr val="FFFFFF"/>
        </a:lt1>
        <a:dk2>
          <a:srgbClr val="204162"/>
        </a:dk2>
        <a:lt2>
          <a:srgbClr val="B2B2B2"/>
        </a:lt2>
        <a:accent1>
          <a:srgbClr val="336699"/>
        </a:accent1>
        <a:accent2>
          <a:srgbClr val="C0D5EA"/>
        </a:accent2>
        <a:accent3>
          <a:srgbClr val="FFFFFF"/>
        </a:accent3>
        <a:accent4>
          <a:srgbClr val="000000"/>
        </a:accent4>
        <a:accent5>
          <a:srgbClr val="ADB8CA"/>
        </a:accent5>
        <a:accent6>
          <a:srgbClr val="AEC1D4"/>
        </a:accent6>
        <a:hlink>
          <a:srgbClr val="99CC99"/>
        </a:hlink>
        <a:folHlink>
          <a:srgbClr val="478F47"/>
        </a:folHlink>
      </a:clrScheme>
      <a:clrMap bg1="lt1" tx1="dk1" bg2="lt2" tx2="dk2" accent1="accent1" accent2="accent2" accent3="accent3" accent4="accent4" accent5="accent5" accent6="accent6" hlink="hlink" folHlink="folHlink"/>
    </a:extraClrScheme>
    <a:extraClrScheme>
      <a:clrScheme name="1_blank 8">
        <a:dk1>
          <a:srgbClr val="00234C"/>
        </a:dk1>
        <a:lt1>
          <a:srgbClr val="FFFFFF"/>
        </a:lt1>
        <a:dk2>
          <a:srgbClr val="000000"/>
        </a:dk2>
        <a:lt2>
          <a:srgbClr val="5F5F5F"/>
        </a:lt2>
        <a:accent1>
          <a:srgbClr val="C0C0C0"/>
        </a:accent1>
        <a:accent2>
          <a:srgbClr val="808080"/>
        </a:accent2>
        <a:accent3>
          <a:srgbClr val="FFFFFF"/>
        </a:accent3>
        <a:accent4>
          <a:srgbClr val="001C40"/>
        </a:accent4>
        <a:accent5>
          <a:srgbClr val="DCDCDC"/>
        </a:accent5>
        <a:accent6>
          <a:srgbClr val="737373"/>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1_blank 9">
        <a:dk1>
          <a:srgbClr val="00234C"/>
        </a:dk1>
        <a:lt1>
          <a:srgbClr val="FFFFFF"/>
        </a:lt1>
        <a:dk2>
          <a:srgbClr val="00234C"/>
        </a:dk2>
        <a:lt2>
          <a:srgbClr val="5F5F5F"/>
        </a:lt2>
        <a:accent1>
          <a:srgbClr val="004B85"/>
        </a:accent1>
        <a:accent2>
          <a:srgbClr val="EEB30E"/>
        </a:accent2>
        <a:accent3>
          <a:srgbClr val="FFFFFF"/>
        </a:accent3>
        <a:accent4>
          <a:srgbClr val="001C40"/>
        </a:accent4>
        <a:accent5>
          <a:srgbClr val="AAB1C2"/>
        </a:accent5>
        <a:accent6>
          <a:srgbClr val="D8A20C"/>
        </a:accent6>
        <a:hlink>
          <a:srgbClr val="4F0044"/>
        </a:hlink>
        <a:folHlink>
          <a:srgbClr val="005542"/>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CAST-Theme1</Template>
  <TotalTime>16331</TotalTime>
  <Words>5694</Words>
  <Application>Microsoft Office PowerPoint</Application>
  <PresentationFormat>On-screen Show (4:3)</PresentationFormat>
  <Paragraphs>1823</Paragraphs>
  <Slides>66</Slides>
  <Notes>1</Notes>
  <HiddenSlides>0</HiddenSlides>
  <MMClips>0</MMClips>
  <ScaleCrop>false</ScaleCrop>
  <HeadingPairs>
    <vt:vector size="6" baseType="variant">
      <vt:variant>
        <vt:lpstr>Fonts Used</vt:lpstr>
      </vt:variant>
      <vt:variant>
        <vt:i4>11</vt:i4>
      </vt:variant>
      <vt:variant>
        <vt:lpstr>Theme</vt:lpstr>
      </vt:variant>
      <vt:variant>
        <vt:i4>6</vt:i4>
      </vt:variant>
      <vt:variant>
        <vt:lpstr>Slide Titles</vt:lpstr>
      </vt:variant>
      <vt:variant>
        <vt:i4>66</vt:i4>
      </vt:variant>
    </vt:vector>
  </HeadingPairs>
  <TitlesOfParts>
    <vt:vector size="83" baseType="lpstr">
      <vt:lpstr>Arial</vt:lpstr>
      <vt:lpstr>Calibri</vt:lpstr>
      <vt:lpstr>Georgia</vt:lpstr>
      <vt:lpstr>Symbol</vt:lpstr>
      <vt:lpstr>Tahoma</vt:lpstr>
      <vt:lpstr>Times New Roman</vt:lpstr>
      <vt:lpstr>Utsaah</vt:lpstr>
      <vt:lpstr>Webdings</vt:lpstr>
      <vt:lpstr>Wingdings</vt:lpstr>
      <vt:lpstr>Wingdings 2</vt:lpstr>
      <vt:lpstr>Wingdings 3</vt:lpstr>
      <vt:lpstr>CAST-Theme1</vt:lpstr>
      <vt:lpstr>4_CAST_template_2007_lowres</vt:lpstr>
      <vt:lpstr>3_CAST_template_2007_lowres</vt:lpstr>
      <vt:lpstr>5_CAST_template_2007_lowres</vt:lpstr>
      <vt:lpstr>1_blank</vt:lpstr>
      <vt:lpstr>blank</vt:lpstr>
      <vt:lpstr>Powerpoint Templates</vt:lpstr>
      <vt:lpstr>Powerpoint Templates</vt:lpstr>
      <vt:lpstr>Powerpoint Templates</vt:lpstr>
      <vt:lpstr>Powerpoint Templates</vt:lpstr>
      <vt:lpstr>Powerpoint Templates</vt:lpstr>
      <vt:lpstr>Powerpoint Templates</vt:lpstr>
      <vt:lpstr>Powerpoint Templates</vt:lpstr>
      <vt:lpstr>PowerPoint Templates</vt:lpstr>
      <vt:lpstr>PowerPoint Templates – Text [1]</vt:lpstr>
      <vt:lpstr>PowerPoint Templates – Text [2]</vt:lpstr>
      <vt:lpstr>PowerPoint Templates – Text [3]</vt:lpstr>
      <vt:lpstr>PowerPoint Templates – Text [4]</vt:lpstr>
      <vt:lpstr>PowerPoint Templates – Text [5]</vt:lpstr>
      <vt:lpstr>PowerPoint Templates – Text [6]</vt:lpstr>
      <vt:lpstr>PowerPoint Templates – Text [7]</vt:lpstr>
      <vt:lpstr>PowerPoint Templates – Text [8]</vt:lpstr>
      <vt:lpstr>PowerPoint Templates – Text [9]</vt:lpstr>
      <vt:lpstr>PowerPoint Templates</vt:lpstr>
      <vt:lpstr>PowerPoint Templates – Graphics [1]</vt:lpstr>
      <vt:lpstr>PowerPoint Templates – Graphics [2]</vt:lpstr>
      <vt:lpstr>PowerPoint Templates – Graphics [3]</vt:lpstr>
      <vt:lpstr>PowerPoint Templates – Graphics [4]</vt:lpstr>
      <vt:lpstr>PowerPoint Templates – Graphics [5]</vt:lpstr>
      <vt:lpstr>PowerPoint Templates – Graphics [6]</vt:lpstr>
      <vt:lpstr>PowerPoint Templates – Graphics [7]</vt:lpstr>
      <vt:lpstr>PowerPoint Templates – Graphics [8]</vt:lpstr>
      <vt:lpstr>PowerPoint Templates - Graphics [9]</vt:lpstr>
      <vt:lpstr>PowerPoint Templates – Graphics [10]</vt:lpstr>
      <vt:lpstr>PowerPoint Templates – Graphics [11]</vt:lpstr>
      <vt:lpstr>PowerPoint Templates</vt:lpstr>
      <vt:lpstr>PowerPoint Templates – Tables [1]</vt:lpstr>
      <vt:lpstr>PowerPoint Templates – Tables – [2]</vt:lpstr>
      <vt:lpstr>PowerPoint Templates – Tables – [3]</vt:lpstr>
      <vt:lpstr>PowerPoint Templates – Tables – [3]</vt:lpstr>
      <vt:lpstr>PowerPoint Templates – Tables – [4]</vt:lpstr>
      <vt:lpstr>PowerPoint Templates – Tables – [5]</vt:lpstr>
      <vt:lpstr>PowerPoint Templates – Tables – [6]</vt:lpstr>
      <vt:lpstr>PowerPoint Templates – Tables – [7]</vt:lpstr>
      <vt:lpstr>PowerPoint Templates – Tables – [8]</vt:lpstr>
      <vt:lpstr>PowerPoint Templates – Tables – [9]</vt:lpstr>
      <vt:lpstr>PowerPoint Templates – Tables – [10]</vt:lpstr>
      <vt:lpstr>PowerPoint Templates – Tables – [11]</vt:lpstr>
      <vt:lpstr>PowerPoint Templates – Tables – [12]</vt:lpstr>
      <vt:lpstr>PowerPoint Templates – Tables – [13]</vt:lpstr>
      <vt:lpstr>PowerPoint Templates – Tables – [14]</vt:lpstr>
      <vt:lpstr>PowerPoint Templates – Tables – [15]</vt:lpstr>
      <vt:lpstr>PowerPoint Templates – Tables – [16]</vt:lpstr>
      <vt:lpstr>PowerPoint Templates – Tables – [17]</vt:lpstr>
      <vt:lpstr>PowerPoint Templates – Tables – [18]</vt:lpstr>
      <vt:lpstr>PowerPoint Templates – Tables [19]</vt:lpstr>
      <vt:lpstr>PowerPoint Templates – Tables [20]</vt:lpstr>
      <vt:lpstr>PowerPoint Templates – Tables [21]</vt:lpstr>
      <vt:lpstr>PowerPoint Templates – Tables [22]</vt:lpstr>
      <vt:lpstr>PowerPoint Templates – Tables [23]</vt:lpstr>
      <vt:lpstr>PowerPoint Templates – Tables [24]</vt:lpstr>
      <vt:lpstr>PowerPoint Templates – Tables [25]</vt:lpstr>
      <vt:lpstr>PowerPoint Templates – Tables [26]</vt:lpstr>
      <vt:lpstr>PowerPoint Templates – Tables [27]</vt:lpstr>
      <vt:lpstr>PowerPoint Templates – Tables [28]</vt:lpstr>
      <vt:lpstr>PowerPoint Templates – Tables [29]</vt:lpstr>
      <vt:lpstr>PowerPoint Templates – Tables [30]</vt:lpstr>
      <vt:lpstr>PowerPoint Templates – Tables [31]</vt:lpstr>
      <vt:lpstr>PowerPoint Templates – Tables [32]</vt:lpstr>
      <vt:lpstr>PowerPoint Templates – Tables [33]</vt:lpstr>
      <vt:lpstr>PowerPoint Templates – Tables [34]</vt:lpstr>
      <vt:lpstr>PowerPoint Templates – Tables [35]</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Ceci est le titre…</dc:title>
  <dc:creator>fro;d.charlemagne@castsoftware.com</dc:creator>
  <cp:lastModifiedBy>Damien Charlemagne</cp:lastModifiedBy>
  <cp:revision>815</cp:revision>
  <dcterms:created xsi:type="dcterms:W3CDTF">2013-01-22T15:43:13Z</dcterms:created>
  <dcterms:modified xsi:type="dcterms:W3CDTF">2017-03-29T15:50:42Z</dcterms:modified>
</cp:coreProperties>
</file>