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2"/>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294"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17" r:id="rId70"/>
    <p:sldId id="318" r:id="rId7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5" d="100"/>
          <a:sy n="165" d="100"/>
        </p:scale>
        <p:origin x="67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13505128"/>
        <c:axId val="313508264"/>
      </c:radarChart>
      <c:catAx>
        <c:axId val="313505128"/>
        <c:scaling>
          <c:orientation val="minMax"/>
        </c:scaling>
        <c:delete val="0"/>
        <c:axPos val="b"/>
        <c:majorGridlines/>
        <c:numFmt formatCode="General" sourceLinked="1"/>
        <c:majorTickMark val="out"/>
        <c:minorTickMark val="none"/>
        <c:tickLblPos val="nextTo"/>
        <c:crossAx val="313508264"/>
        <c:crosses val="autoZero"/>
        <c:auto val="1"/>
        <c:lblAlgn val="ctr"/>
        <c:lblOffset val="100"/>
        <c:noMultiLvlLbl val="0"/>
      </c:catAx>
      <c:valAx>
        <c:axId val="313508264"/>
        <c:scaling>
          <c:orientation val="minMax"/>
          <c:max val="4"/>
          <c:min val="0"/>
        </c:scaling>
        <c:delete val="0"/>
        <c:axPos val="l"/>
        <c:majorGridlines/>
        <c:numFmt formatCode="General" sourceLinked="1"/>
        <c:majorTickMark val="cross"/>
        <c:minorTickMark val="none"/>
        <c:tickLblPos val="nextTo"/>
        <c:crossAx val="31350512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13505912"/>
        <c:axId val="313503952"/>
      </c:radarChart>
      <c:catAx>
        <c:axId val="313505912"/>
        <c:scaling>
          <c:orientation val="minMax"/>
        </c:scaling>
        <c:delete val="0"/>
        <c:axPos val="b"/>
        <c:majorGridlines/>
        <c:numFmt formatCode="General" sourceLinked="1"/>
        <c:majorTickMark val="out"/>
        <c:minorTickMark val="none"/>
        <c:tickLblPos val="nextTo"/>
        <c:crossAx val="313503952"/>
        <c:crosses val="autoZero"/>
        <c:auto val="1"/>
        <c:lblAlgn val="ctr"/>
        <c:lblOffset val="100"/>
        <c:noMultiLvlLbl val="0"/>
      </c:catAx>
      <c:valAx>
        <c:axId val="313503952"/>
        <c:scaling>
          <c:orientation val="minMax"/>
          <c:max val="4"/>
          <c:min val="0"/>
        </c:scaling>
        <c:delete val="0"/>
        <c:axPos val="l"/>
        <c:majorGridlines/>
        <c:numFmt formatCode="General" sourceLinked="1"/>
        <c:majorTickMark val="cross"/>
        <c:minorTickMark val="none"/>
        <c:tickLblPos val="nextTo"/>
        <c:crossAx val="31350591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10218512"/>
        <c:axId val="31022204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232881384"/>
        <c:axId val="232880992"/>
      </c:lineChart>
      <c:catAx>
        <c:axId val="310218512"/>
        <c:scaling>
          <c:orientation val="minMax"/>
        </c:scaling>
        <c:delete val="0"/>
        <c:axPos val="b"/>
        <c:numFmt formatCode="m/d/yyyy" sourceLinked="1"/>
        <c:majorTickMark val="out"/>
        <c:minorTickMark val="none"/>
        <c:tickLblPos val="nextTo"/>
        <c:spPr>
          <a:ln w="12700" cmpd="sng"/>
        </c:spPr>
        <c:crossAx val="310222040"/>
        <c:crosses val="autoZero"/>
        <c:auto val="0"/>
        <c:lblAlgn val="ctr"/>
        <c:lblOffset val="100"/>
        <c:noMultiLvlLbl val="1"/>
      </c:catAx>
      <c:valAx>
        <c:axId val="31022204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10218512"/>
        <c:crosses val="autoZero"/>
        <c:crossBetween val="midCat"/>
        <c:majorUnit val="0.5"/>
      </c:valAx>
      <c:valAx>
        <c:axId val="232880992"/>
        <c:scaling>
          <c:orientation val="minMax"/>
        </c:scaling>
        <c:delete val="0"/>
        <c:axPos val="r"/>
        <c:numFmt formatCode="General" sourceLinked="1"/>
        <c:majorTickMark val="out"/>
        <c:minorTickMark val="none"/>
        <c:tickLblPos val="nextTo"/>
        <c:crossAx val="232881384"/>
        <c:crosses val="max"/>
        <c:crossBetween val="between"/>
      </c:valAx>
      <c:dateAx>
        <c:axId val="232881384"/>
        <c:scaling>
          <c:orientation val="minMax"/>
        </c:scaling>
        <c:delete val="1"/>
        <c:axPos val="b"/>
        <c:numFmt formatCode="m/d/yyyy" sourceLinked="1"/>
        <c:majorTickMark val="out"/>
        <c:minorTickMark val="none"/>
        <c:tickLblPos val="none"/>
        <c:crossAx val="23288099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232881776"/>
        <c:axId val="232884912"/>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232880208"/>
        <c:axId val="232882560"/>
      </c:lineChart>
      <c:catAx>
        <c:axId val="232881776"/>
        <c:scaling>
          <c:orientation val="minMax"/>
        </c:scaling>
        <c:delete val="0"/>
        <c:axPos val="b"/>
        <c:numFmt formatCode="m/d/yyyy" sourceLinked="1"/>
        <c:majorTickMark val="out"/>
        <c:minorTickMark val="none"/>
        <c:tickLblPos val="nextTo"/>
        <c:crossAx val="232884912"/>
        <c:crosses val="autoZero"/>
        <c:auto val="0"/>
        <c:lblAlgn val="ctr"/>
        <c:lblOffset val="100"/>
        <c:noMultiLvlLbl val="1"/>
      </c:catAx>
      <c:valAx>
        <c:axId val="23288491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232881776"/>
        <c:crosses val="autoZero"/>
        <c:crossBetween val="midCat"/>
        <c:majorUnit val="0.5"/>
      </c:valAx>
      <c:valAx>
        <c:axId val="232882560"/>
        <c:scaling>
          <c:orientation val="minMax"/>
        </c:scaling>
        <c:delete val="0"/>
        <c:axPos val="r"/>
        <c:numFmt formatCode="General" sourceLinked="1"/>
        <c:majorTickMark val="out"/>
        <c:minorTickMark val="none"/>
        <c:tickLblPos val="nextTo"/>
        <c:crossAx val="232880208"/>
        <c:crosses val="max"/>
        <c:crossBetween val="between"/>
      </c:valAx>
      <c:dateAx>
        <c:axId val="232880208"/>
        <c:scaling>
          <c:orientation val="minMax"/>
        </c:scaling>
        <c:delete val="1"/>
        <c:axPos val="b"/>
        <c:numFmt formatCode="m/d/yyyy" sourceLinked="1"/>
        <c:majorTickMark val="out"/>
        <c:minorTickMark val="none"/>
        <c:tickLblPos val="none"/>
        <c:crossAx val="232882560"/>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232885696"/>
        <c:axId val="232882952"/>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232878640"/>
        <c:axId val="232883344"/>
      </c:lineChart>
      <c:catAx>
        <c:axId val="232885696"/>
        <c:scaling>
          <c:orientation val="minMax"/>
        </c:scaling>
        <c:delete val="0"/>
        <c:axPos val="b"/>
        <c:numFmt formatCode="m/d/yyyy" sourceLinked="1"/>
        <c:majorTickMark val="out"/>
        <c:minorTickMark val="none"/>
        <c:tickLblPos val="low"/>
        <c:spPr>
          <a:ln w="12700">
            <a:solidFill>
              <a:prstClr val="white">
                <a:lumMod val="50000"/>
              </a:prstClr>
            </a:solidFill>
          </a:ln>
        </c:spPr>
        <c:crossAx val="232882952"/>
        <c:crosses val="autoZero"/>
        <c:auto val="0"/>
        <c:lblAlgn val="ctr"/>
        <c:lblOffset val="100"/>
        <c:noMultiLvlLbl val="1"/>
      </c:catAx>
      <c:valAx>
        <c:axId val="23288295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32885696"/>
        <c:crosses val="autoZero"/>
        <c:crossBetween val="between"/>
      </c:valAx>
      <c:valAx>
        <c:axId val="232883344"/>
        <c:scaling>
          <c:orientation val="minMax"/>
          <c:min val="0"/>
        </c:scaling>
        <c:delete val="0"/>
        <c:axPos val="r"/>
        <c:numFmt formatCode="#,##0" sourceLinked="1"/>
        <c:majorTickMark val="out"/>
        <c:minorTickMark val="none"/>
        <c:tickLblPos val="nextTo"/>
        <c:crossAx val="232878640"/>
        <c:crosses val="max"/>
        <c:crossBetween val="between"/>
      </c:valAx>
      <c:dateAx>
        <c:axId val="232878640"/>
        <c:scaling>
          <c:orientation val="minMax"/>
        </c:scaling>
        <c:delete val="1"/>
        <c:axPos val="b"/>
        <c:numFmt formatCode="m/d/yyyy" sourceLinked="1"/>
        <c:majorTickMark val="out"/>
        <c:minorTickMark val="none"/>
        <c:tickLblPos val="none"/>
        <c:crossAx val="232883344"/>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232883736"/>
        <c:axId val="232884128"/>
      </c:bubbleChart>
      <c:valAx>
        <c:axId val="232883736"/>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232884128"/>
        <c:crosses val="autoZero"/>
        <c:crossBetween val="midCat"/>
        <c:minorUnit val="0.25"/>
      </c:valAx>
      <c:valAx>
        <c:axId val="232884128"/>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232883736"/>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232879032"/>
        <c:axId val="232878248"/>
      </c:lineChart>
      <c:catAx>
        <c:axId val="232879032"/>
        <c:scaling>
          <c:orientation val="minMax"/>
        </c:scaling>
        <c:delete val="0"/>
        <c:axPos val="b"/>
        <c:numFmt formatCode="General" sourceLinked="0"/>
        <c:majorTickMark val="out"/>
        <c:minorTickMark val="none"/>
        <c:tickLblPos val="nextTo"/>
        <c:crossAx val="232878248"/>
        <c:crosses val="autoZero"/>
        <c:auto val="1"/>
        <c:lblAlgn val="ctr"/>
        <c:lblOffset val="100"/>
        <c:noMultiLvlLbl val="0"/>
      </c:catAx>
      <c:valAx>
        <c:axId val="232878248"/>
        <c:scaling>
          <c:orientation val="minMax"/>
          <c:min val="0"/>
        </c:scaling>
        <c:delete val="0"/>
        <c:axPos val="l"/>
        <c:majorGridlines/>
        <c:numFmt formatCode="General" sourceLinked="1"/>
        <c:majorTickMark val="out"/>
        <c:minorTickMark val="none"/>
        <c:tickLblPos val="nextTo"/>
        <c:crossAx val="232879032"/>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233913784"/>
        <c:axId val="233913000"/>
      </c:lineChart>
      <c:catAx>
        <c:axId val="233913784"/>
        <c:scaling>
          <c:orientation val="minMax"/>
        </c:scaling>
        <c:delete val="0"/>
        <c:axPos val="b"/>
        <c:numFmt formatCode="General" sourceLinked="0"/>
        <c:majorTickMark val="out"/>
        <c:minorTickMark val="none"/>
        <c:tickLblPos val="nextTo"/>
        <c:crossAx val="233913000"/>
        <c:crosses val="autoZero"/>
        <c:auto val="1"/>
        <c:lblAlgn val="ctr"/>
        <c:lblOffset val="100"/>
        <c:noMultiLvlLbl val="0"/>
      </c:catAx>
      <c:valAx>
        <c:axId val="233913000"/>
        <c:scaling>
          <c:orientation val="minMax"/>
          <c:min val="0"/>
        </c:scaling>
        <c:delete val="0"/>
        <c:axPos val="l"/>
        <c:majorGridlines/>
        <c:numFmt formatCode="General" sourceLinked="1"/>
        <c:majorTickMark val="out"/>
        <c:minorTickMark val="none"/>
        <c:tickLblPos val="nextTo"/>
        <c:crossAx val="233913784"/>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17/11/2016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59</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17/11/2016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17/11/2016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[9]</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endParaRPr lang="en-GB" sz="1100" dirty="0" smtClean="0"/>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24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15986</TotalTime>
  <Words>4859</Words>
  <Application>Microsoft Office PowerPoint</Application>
  <PresentationFormat>On-screen Show (4:3)</PresentationFormat>
  <Paragraphs>1841</Paragraphs>
  <Slides>65</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65</vt:i4>
      </vt:variant>
    </vt:vector>
  </HeadingPairs>
  <TitlesOfParts>
    <vt:vector size="82"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772</cp:revision>
  <dcterms:created xsi:type="dcterms:W3CDTF">2013-01-22T15:43:13Z</dcterms:created>
  <dcterms:modified xsi:type="dcterms:W3CDTF">2016-11-17T09:27:06Z</dcterms:modified>
</cp:coreProperties>
</file>