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 id="336" r:id="rId74"/>
    <p:sldId id="33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15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584597496"/>
        <c:axId val="584629248"/>
      </c:lineChart>
      <c:catAx>
        <c:axId val="584597496"/>
        <c:scaling>
          <c:orientation val="minMax"/>
        </c:scaling>
        <c:delete val="0"/>
        <c:axPos val="b"/>
        <c:numFmt formatCode="m/d/yyyy" sourceLinked="1"/>
        <c:majorTickMark val="out"/>
        <c:minorTickMark val="none"/>
        <c:tickLblPos val="nextTo"/>
        <c:crossAx val="584629248"/>
        <c:crosses val="autoZero"/>
        <c:auto val="0"/>
        <c:lblAlgn val="ctr"/>
        <c:lblOffset val="100"/>
        <c:noMultiLvlLbl val="1"/>
      </c:catAx>
      <c:valAx>
        <c:axId val="584629248"/>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584597496"/>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584629640"/>
        <c:axId val="584631992"/>
      </c:radarChart>
      <c:catAx>
        <c:axId val="584629640"/>
        <c:scaling>
          <c:orientation val="minMax"/>
        </c:scaling>
        <c:delete val="0"/>
        <c:axPos val="b"/>
        <c:majorGridlines/>
        <c:numFmt formatCode="General" sourceLinked="1"/>
        <c:majorTickMark val="out"/>
        <c:minorTickMark val="none"/>
        <c:tickLblPos val="nextTo"/>
        <c:crossAx val="584631992"/>
        <c:crosses val="autoZero"/>
        <c:auto val="1"/>
        <c:lblAlgn val="ctr"/>
        <c:lblOffset val="100"/>
        <c:noMultiLvlLbl val="0"/>
      </c:catAx>
      <c:valAx>
        <c:axId val="584631992"/>
        <c:scaling>
          <c:orientation val="minMax"/>
          <c:max val="4"/>
          <c:min val="0"/>
        </c:scaling>
        <c:delete val="0"/>
        <c:axPos val="l"/>
        <c:majorGridlines/>
        <c:numFmt formatCode="General" sourceLinked="1"/>
        <c:majorTickMark val="cross"/>
        <c:minorTickMark val="none"/>
        <c:tickLblPos val="nextTo"/>
        <c:crossAx val="584629640"/>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584609256"/>
        <c:axId val="584603376"/>
      </c:radarChart>
      <c:catAx>
        <c:axId val="584609256"/>
        <c:scaling>
          <c:orientation val="minMax"/>
        </c:scaling>
        <c:delete val="0"/>
        <c:axPos val="b"/>
        <c:majorGridlines/>
        <c:numFmt formatCode="General" sourceLinked="1"/>
        <c:majorTickMark val="out"/>
        <c:minorTickMark val="none"/>
        <c:tickLblPos val="nextTo"/>
        <c:crossAx val="584603376"/>
        <c:crosses val="autoZero"/>
        <c:auto val="1"/>
        <c:lblAlgn val="ctr"/>
        <c:lblOffset val="100"/>
        <c:noMultiLvlLbl val="0"/>
      </c:catAx>
      <c:valAx>
        <c:axId val="584603376"/>
        <c:scaling>
          <c:orientation val="minMax"/>
          <c:max val="4"/>
          <c:min val="0"/>
        </c:scaling>
        <c:delete val="0"/>
        <c:axPos val="l"/>
        <c:majorGridlines/>
        <c:numFmt formatCode="General" sourceLinked="1"/>
        <c:majorTickMark val="cross"/>
        <c:minorTickMark val="none"/>
        <c:tickLblPos val="nextTo"/>
        <c:crossAx val="5846092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584603768"/>
        <c:axId val="584613176"/>
      </c:radarChart>
      <c:catAx>
        <c:axId val="584603768"/>
        <c:scaling>
          <c:orientation val="minMax"/>
        </c:scaling>
        <c:delete val="0"/>
        <c:axPos val="b"/>
        <c:majorGridlines/>
        <c:numFmt formatCode="General" sourceLinked="1"/>
        <c:majorTickMark val="out"/>
        <c:minorTickMark val="none"/>
        <c:tickLblPos val="nextTo"/>
        <c:crossAx val="584613176"/>
        <c:crosses val="autoZero"/>
        <c:auto val="1"/>
        <c:lblAlgn val="ctr"/>
        <c:lblOffset val="100"/>
        <c:noMultiLvlLbl val="0"/>
      </c:catAx>
      <c:valAx>
        <c:axId val="584613176"/>
        <c:scaling>
          <c:orientation val="minMax"/>
          <c:max val="4"/>
          <c:min val="0"/>
        </c:scaling>
        <c:delete val="0"/>
        <c:axPos val="l"/>
        <c:majorGridlines/>
        <c:numFmt formatCode="General" sourceLinked="1"/>
        <c:majorTickMark val="cross"/>
        <c:minorTickMark val="none"/>
        <c:tickLblPos val="nextTo"/>
        <c:crossAx val="584603768"/>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584626896"/>
        <c:axId val="58461788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584634736"/>
        <c:axId val="584637088"/>
      </c:lineChart>
      <c:catAx>
        <c:axId val="584626896"/>
        <c:scaling>
          <c:orientation val="minMax"/>
        </c:scaling>
        <c:delete val="0"/>
        <c:axPos val="b"/>
        <c:numFmt formatCode="m/d/yyyy" sourceLinked="1"/>
        <c:majorTickMark val="out"/>
        <c:minorTickMark val="none"/>
        <c:tickLblPos val="nextTo"/>
        <c:spPr>
          <a:ln w="12700" cmpd="sng"/>
        </c:spPr>
        <c:crossAx val="584617880"/>
        <c:crosses val="autoZero"/>
        <c:auto val="0"/>
        <c:lblAlgn val="ctr"/>
        <c:lblOffset val="100"/>
        <c:noMultiLvlLbl val="1"/>
      </c:catAx>
      <c:valAx>
        <c:axId val="58461788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584626896"/>
        <c:crosses val="autoZero"/>
        <c:crossBetween val="midCat"/>
        <c:majorUnit val="0.5"/>
      </c:valAx>
      <c:valAx>
        <c:axId val="584637088"/>
        <c:scaling>
          <c:orientation val="minMax"/>
        </c:scaling>
        <c:delete val="0"/>
        <c:axPos val="r"/>
        <c:numFmt formatCode="General" sourceLinked="1"/>
        <c:majorTickMark val="out"/>
        <c:minorTickMark val="none"/>
        <c:tickLblPos val="nextTo"/>
        <c:crossAx val="584634736"/>
        <c:crosses val="max"/>
        <c:crossBetween val="between"/>
      </c:valAx>
      <c:dateAx>
        <c:axId val="584634736"/>
        <c:scaling>
          <c:orientation val="minMax"/>
        </c:scaling>
        <c:delete val="1"/>
        <c:axPos val="b"/>
        <c:numFmt formatCode="m/d/yyyy" sourceLinked="1"/>
        <c:majorTickMark val="out"/>
        <c:minorTickMark val="none"/>
        <c:tickLblPos val="none"/>
        <c:crossAx val="584637088"/>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584637480"/>
        <c:axId val="58463316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584633560"/>
        <c:axId val="584632776"/>
      </c:lineChart>
      <c:catAx>
        <c:axId val="584637480"/>
        <c:scaling>
          <c:orientation val="minMax"/>
        </c:scaling>
        <c:delete val="0"/>
        <c:axPos val="b"/>
        <c:numFmt formatCode="m/d/yyyy" sourceLinked="1"/>
        <c:majorTickMark val="out"/>
        <c:minorTickMark val="none"/>
        <c:tickLblPos val="nextTo"/>
        <c:crossAx val="584633168"/>
        <c:crosses val="autoZero"/>
        <c:auto val="0"/>
        <c:lblAlgn val="ctr"/>
        <c:lblOffset val="100"/>
        <c:noMultiLvlLbl val="1"/>
      </c:catAx>
      <c:valAx>
        <c:axId val="58463316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584637480"/>
        <c:crosses val="autoZero"/>
        <c:crossBetween val="midCat"/>
        <c:majorUnit val="0.5"/>
      </c:valAx>
      <c:valAx>
        <c:axId val="584632776"/>
        <c:scaling>
          <c:orientation val="minMax"/>
        </c:scaling>
        <c:delete val="0"/>
        <c:axPos val="r"/>
        <c:numFmt formatCode="General" sourceLinked="1"/>
        <c:majorTickMark val="out"/>
        <c:minorTickMark val="none"/>
        <c:tickLblPos val="nextTo"/>
        <c:crossAx val="584633560"/>
        <c:crosses val="max"/>
        <c:crossBetween val="between"/>
      </c:valAx>
      <c:dateAx>
        <c:axId val="584633560"/>
        <c:scaling>
          <c:orientation val="minMax"/>
        </c:scaling>
        <c:delete val="1"/>
        <c:axPos val="b"/>
        <c:numFmt formatCode="m/d/yyyy" sourceLinked="1"/>
        <c:majorTickMark val="out"/>
        <c:minorTickMark val="none"/>
        <c:tickLblPos val="none"/>
        <c:crossAx val="58463277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584635128"/>
        <c:axId val="58463826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584634344"/>
        <c:axId val="584637872"/>
      </c:lineChart>
      <c:catAx>
        <c:axId val="584635128"/>
        <c:scaling>
          <c:orientation val="minMax"/>
        </c:scaling>
        <c:delete val="0"/>
        <c:axPos val="b"/>
        <c:numFmt formatCode="m/d/yyyy" sourceLinked="1"/>
        <c:majorTickMark val="out"/>
        <c:minorTickMark val="none"/>
        <c:tickLblPos val="low"/>
        <c:spPr>
          <a:ln w="12700">
            <a:solidFill>
              <a:prstClr val="white">
                <a:lumMod val="50000"/>
              </a:prstClr>
            </a:solidFill>
          </a:ln>
        </c:spPr>
        <c:crossAx val="584638264"/>
        <c:crosses val="autoZero"/>
        <c:auto val="0"/>
        <c:lblAlgn val="ctr"/>
        <c:lblOffset val="100"/>
        <c:noMultiLvlLbl val="1"/>
      </c:catAx>
      <c:valAx>
        <c:axId val="58463826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584635128"/>
        <c:crosses val="autoZero"/>
        <c:crossBetween val="between"/>
      </c:valAx>
      <c:valAx>
        <c:axId val="584637872"/>
        <c:scaling>
          <c:orientation val="minMax"/>
          <c:min val="0"/>
        </c:scaling>
        <c:delete val="0"/>
        <c:axPos val="r"/>
        <c:numFmt formatCode="#,##0" sourceLinked="1"/>
        <c:majorTickMark val="out"/>
        <c:minorTickMark val="none"/>
        <c:tickLblPos val="nextTo"/>
        <c:crossAx val="584634344"/>
        <c:crosses val="max"/>
        <c:crossBetween val="between"/>
      </c:valAx>
      <c:dateAx>
        <c:axId val="584634344"/>
        <c:scaling>
          <c:orientation val="minMax"/>
        </c:scaling>
        <c:delete val="1"/>
        <c:axPos val="b"/>
        <c:numFmt formatCode="m/d/yyyy" sourceLinked="1"/>
        <c:majorTickMark val="out"/>
        <c:minorTickMark val="none"/>
        <c:tickLblPos val="none"/>
        <c:crossAx val="584637872"/>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584639048"/>
        <c:axId val="584631208"/>
      </c:bubbleChart>
      <c:valAx>
        <c:axId val="584639048"/>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584631208"/>
        <c:crosses val="autoZero"/>
        <c:crossBetween val="midCat"/>
        <c:minorUnit val="0.25"/>
      </c:valAx>
      <c:valAx>
        <c:axId val="58463120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584639048"/>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584638656"/>
        <c:axId val="584635912"/>
      </c:lineChart>
      <c:catAx>
        <c:axId val="584638656"/>
        <c:scaling>
          <c:orientation val="minMax"/>
        </c:scaling>
        <c:delete val="0"/>
        <c:axPos val="b"/>
        <c:numFmt formatCode="General" sourceLinked="0"/>
        <c:majorTickMark val="out"/>
        <c:minorTickMark val="none"/>
        <c:tickLblPos val="nextTo"/>
        <c:crossAx val="584635912"/>
        <c:crosses val="autoZero"/>
        <c:auto val="1"/>
        <c:lblAlgn val="ctr"/>
        <c:lblOffset val="100"/>
        <c:noMultiLvlLbl val="0"/>
      </c:catAx>
      <c:valAx>
        <c:axId val="584635912"/>
        <c:scaling>
          <c:orientation val="minMax"/>
          <c:min val="0"/>
        </c:scaling>
        <c:delete val="0"/>
        <c:axPos val="l"/>
        <c:majorGridlines/>
        <c:numFmt formatCode="General" sourceLinked="1"/>
        <c:majorTickMark val="out"/>
        <c:minorTickMark val="none"/>
        <c:tickLblPos val="nextTo"/>
        <c:crossAx val="58463865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584636304"/>
        <c:axId val="584639832"/>
      </c:lineChart>
      <c:catAx>
        <c:axId val="584636304"/>
        <c:scaling>
          <c:orientation val="minMax"/>
        </c:scaling>
        <c:delete val="0"/>
        <c:axPos val="b"/>
        <c:numFmt formatCode="General" sourceLinked="0"/>
        <c:majorTickMark val="out"/>
        <c:minorTickMark val="none"/>
        <c:tickLblPos val="nextTo"/>
        <c:crossAx val="584639832"/>
        <c:crosses val="autoZero"/>
        <c:auto val="1"/>
        <c:lblAlgn val="ctr"/>
        <c:lblOffset val="100"/>
        <c:noMultiLvlLbl val="0"/>
      </c:catAx>
      <c:valAx>
        <c:axId val="584639832"/>
        <c:scaling>
          <c:orientation val="minMax"/>
          <c:min val="0"/>
        </c:scaling>
        <c:delete val="0"/>
        <c:axPos val="l"/>
        <c:majorGridlines/>
        <c:numFmt formatCode="General" sourceLinked="1"/>
        <c:majorTickMark val="out"/>
        <c:minorTickMark val="none"/>
        <c:tickLblPos val="nextTo"/>
        <c:crossAx val="584636304"/>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02/12/2016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02/12/2016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02/12/2016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[11]</a:t>
            </a:r>
            <a:endParaRPr lang="fr-FR" dirty="0"/>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Quality</a:t>
            </a:r>
            <a:r>
              <a:rPr lang="fr-FR" dirty="0" smtClean="0"/>
              <a:t> </a:t>
            </a:r>
            <a:r>
              <a:rPr lang="fr-FR" dirty="0" err="1" smtClean="0"/>
              <a:t>Indicator</a:t>
            </a:r>
            <a:r>
              <a:rPr lang="fr-FR" dirty="0" smtClean="0"/>
              <a:t> Radar</a:t>
            </a:r>
            <a:endParaRPr lang="fr-FR" dirty="0"/>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smtClean="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smtClean="0"/>
              <a:t>ID=</a:t>
            </a:r>
            <a:r>
              <a:rPr lang="fr-FR" dirty="0" err="1" smtClean="0"/>
              <a:t>list</a:t>
            </a:r>
            <a:r>
              <a:rPr lang="fr-FR" dirty="0" smtClean="0"/>
              <a:t> of </a:t>
            </a:r>
            <a:r>
              <a:rPr lang="fr-FR" dirty="0" err="1" smtClean="0"/>
              <a:t>metric</a:t>
            </a:r>
            <a:r>
              <a:rPr lang="fr-FR" dirty="0" smtClean="0"/>
              <a:t> id (BC, TC or QR) </a:t>
            </a:r>
            <a:r>
              <a:rPr lang="fr-FR" dirty="0" err="1" smtClean="0"/>
              <a:t>separated</a:t>
            </a:r>
            <a:r>
              <a:rPr lang="fr-FR" dirty="0" smtClean="0"/>
              <a:t> by ‘|’, for </a:t>
            </a:r>
            <a:r>
              <a:rPr lang="fr-FR" dirty="0" err="1" smtClean="0"/>
              <a:t>example</a:t>
            </a:r>
            <a:r>
              <a:rPr lang="fr-FR" dirty="0"/>
              <a:t> </a:t>
            </a:r>
            <a:r>
              <a:rPr lang="fr-FR" dirty="0" smtClean="0"/>
              <a:t>ID=ID=60017|60016|66031|61007|7156|3566</a:t>
            </a:r>
          </a:p>
          <a:p>
            <a:r>
              <a:rPr lang="fr-FR" dirty="0" smtClean="0"/>
              <a:t>SNAPSHOT=CURRENT or PREVIOUS or BOTH</a:t>
            </a:r>
            <a:endParaRPr lang="fr-FR" dirty="0"/>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column</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TABLE_METRIC_ID_COL</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COL;QID=60017|60014,SID=10151|67010,BID=66061,LEVEL=APPLICATION,SNAPSHOT=BOTH,VARIATION=BOTH"/>
          <p:cNvGraphicFramePr>
            <a:graphicFrameLocks noGrp="1"/>
          </p:cNvGraphicFramePr>
          <p:nvPr>
            <p:extLst>
              <p:ext uri="{D42A27DB-BD31-4B8C-83A1-F6EECF244321}">
                <p14:modId xmlns:p14="http://schemas.microsoft.com/office/powerpoint/2010/main" val="4273687864"/>
              </p:ext>
            </p:extLst>
          </p:nvPr>
        </p:nvGraphicFramePr>
        <p:xfrm>
          <a:off x="1074640" y="37214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a:t>
            </a:r>
            <a:r>
              <a:rPr lang="en-US" sz="1200" dirty="0" smtClean="0"/>
              <a:t>otherwise</a:t>
            </a:r>
            <a:endParaRPr lang="en-US" sz="1200" dirty="0"/>
          </a:p>
        </p:txBody>
      </p:sp>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68</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a:t>
            </a:r>
            <a:r>
              <a:rPr lang="en-US" smtClean="0"/>
              <a:t>37]</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row</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TABLE_METRIC_ID_ROW</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ROW;QID=60017|60014,SID=10151|67010,BID=66061,LEVEL=APPLICATION,SNAPSHOT=BOTH,VARIATION=BOTH"/>
          <p:cNvGraphicFramePr>
            <a:graphicFrameLocks noGrp="1"/>
          </p:cNvGraphicFramePr>
          <p:nvPr>
            <p:extLst>
              <p:ext uri="{D42A27DB-BD31-4B8C-83A1-F6EECF244321}">
                <p14:modId xmlns:p14="http://schemas.microsoft.com/office/powerpoint/2010/main" val="3569122225"/>
              </p:ext>
            </p:extLst>
          </p:nvPr>
        </p:nvGraphicFramePr>
        <p:xfrm>
          <a:off x="1074640" y="3721412"/>
          <a:ext cx="7169766"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5394"/>
                <a:gridCol w="1303593"/>
                <a:gridCol w="1303593"/>
                <a:gridCol w="1303593"/>
                <a:gridCol w="1303593"/>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V2</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V1</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solidFill>
                            <a:schemeClr val="dk1"/>
                          </a:solidFill>
                          <a:latin typeface="+mn-lt"/>
                          <a:ea typeface="+mn-ea"/>
                          <a:cs typeface="+mn-cs"/>
                        </a:rPr>
                        <a:t>Robustness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Security</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solidFill>
                            <a:schemeClr val="dk1"/>
                          </a:solidFill>
                          <a:latin typeface="+mn-lt"/>
                          <a:ea typeface="+mn-ea"/>
                          <a:cs typeface="+mn-cs"/>
                        </a:rPr>
                        <a:t>Number</a:t>
                      </a:r>
                      <a:r>
                        <a:rPr lang="en-GB" sz="1000" baseline="0" dirty="0" smtClean="0">
                          <a:solidFill>
                            <a:schemeClr val="dk1"/>
                          </a:solidFill>
                          <a:latin typeface="+mn-lt"/>
                          <a:ea typeface="+mn-ea"/>
                          <a:cs typeface="+mn-cs"/>
                        </a:rPr>
                        <a:t> of 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otherwise</a:t>
            </a:r>
          </a:p>
        </p:txBody>
      </p:sp>
    </p:spTree>
    <p:extLst>
      <p:ext uri="{BB962C8B-B14F-4D97-AF65-F5344CB8AC3E}">
        <p14:creationId xmlns:p14="http://schemas.microsoft.com/office/powerpoint/2010/main" val="14442598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69</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38]</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Violations by </a:t>
            </a:r>
            <a:r>
              <a:rPr lang="fr-FR" sz="1800" dirty="0" err="1" smtClean="0"/>
              <a:t>metric</a:t>
            </a:r>
            <a:r>
              <a:rPr lang="fr-FR" sz="1800" dirty="0" smtClean="0"/>
              <a:t> id</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TABLE_VIOLATIONS</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pPr marL="171450" indent="-171450">
              <a:buFontTx/>
              <a:buChar char="-"/>
            </a:pPr>
            <a:r>
              <a:rPr lang="en-US" sz="1200" b="1" dirty="0" smtClean="0"/>
              <a:t>CRITICAL</a:t>
            </a:r>
            <a:r>
              <a:rPr lang="en-US" sz="1200" dirty="0" smtClean="0"/>
              <a:t>=true/1 or false/0 (true by default critical violations are counted, otherwise all violations</a:t>
            </a:r>
          </a:p>
          <a:p>
            <a:pPr marL="171450" indent="-171450">
              <a:buFontTx/>
              <a:buChar char="-"/>
            </a:pPr>
            <a:r>
              <a:rPr lang="en-US" sz="1200" b="1" dirty="0" smtClean="0"/>
              <a:t>DELTA=</a:t>
            </a:r>
            <a:r>
              <a:rPr lang="en-US" sz="1200" dirty="0" smtClean="0"/>
              <a:t>true/1 or false/0 (true by default, display the added and removed values, otherwise not)</a:t>
            </a:r>
            <a:endParaRPr lang="en-US" sz="1200" dirty="0"/>
          </a:p>
          <a:p>
            <a:r>
              <a:rPr lang="en-US" sz="1200" dirty="0" smtClean="0"/>
              <a:t>- </a:t>
            </a:r>
            <a:r>
              <a:rPr lang="en-US" sz="1200" b="1" dirty="0" smtClean="0"/>
              <a:t>HEADER=</a:t>
            </a:r>
            <a:r>
              <a:rPr lang="en-US" sz="1200" dirty="0" smtClean="0"/>
              <a:t>true/1</a:t>
            </a:r>
            <a:r>
              <a:rPr lang="en-US" sz="1200" b="1" dirty="0" smtClean="0"/>
              <a:t> </a:t>
            </a:r>
            <a:r>
              <a:rPr lang="en-US" sz="1200" dirty="0" smtClean="0"/>
              <a:t>or false/0, </a:t>
            </a:r>
            <a:r>
              <a:rPr lang="en-US" sz="1200" dirty="0"/>
              <a:t>short name is taken if </a:t>
            </a:r>
            <a:r>
              <a:rPr lang="en-US" sz="1200" dirty="0" smtClean="0"/>
              <a:t>true and exists</a:t>
            </a:r>
            <a:r>
              <a:rPr lang="en-US" sz="1200" dirty="0"/>
              <a:t>, name </a:t>
            </a:r>
            <a:r>
              <a:rPr lang="en-US" sz="1200" dirty="0" smtClean="0"/>
              <a:t>otherwise (default)</a:t>
            </a:r>
            <a:endParaRPr lang="en-US" sz="1200" dirty="0"/>
          </a:p>
        </p:txBody>
      </p:sp>
      <p:graphicFrame>
        <p:nvGraphicFramePr>
          <p:cNvPr id="13" name="Table 12" descr="TABLE;TABLE_VIOLATIONS;ID=60014|61024|7156,LEVEL=APPLICATION,CRITICAL=1,DELTA=1,SNAPSHOT=BOTH"/>
          <p:cNvGraphicFramePr>
            <a:graphicFrameLocks noGrp="1"/>
          </p:cNvGraphicFramePr>
          <p:nvPr>
            <p:extLst>
              <p:ext uri="{D42A27DB-BD31-4B8C-83A1-F6EECF244321}">
                <p14:modId xmlns:p14="http://schemas.microsoft.com/office/powerpoint/2010/main" val="1052828298"/>
              </p:ext>
            </p:extLst>
          </p:nvPr>
        </p:nvGraphicFramePr>
        <p:xfrm>
          <a:off x="1259632" y="3927711"/>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32727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16138</TotalTime>
  <Words>5509</Words>
  <Application>Microsoft Office PowerPoint</Application>
  <PresentationFormat>On-screen Show (4:3)</PresentationFormat>
  <Paragraphs>1934</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800</cp:revision>
  <dcterms:created xsi:type="dcterms:W3CDTF">2013-01-22T15:43:13Z</dcterms:created>
  <dcterms:modified xsi:type="dcterms:W3CDTF">2016-12-02T12:40:59Z</dcterms:modified>
</cp:coreProperties>
</file>