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373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62" y="58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642"/>
          <c:y val="0.12779902512185976"/>
          <c:w val="0.44563988115612635"/>
          <c:h val="0.7318481868798362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B-4ACC-84B7-3CB970B280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9B-4ACC-84B7-3CB970B2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44224"/>
        <c:axId val="237845792"/>
      </c:radarChart>
      <c:catAx>
        <c:axId val="23784422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5792"/>
        <c:crosses val="autoZero"/>
        <c:auto val="1"/>
        <c:lblAlgn val="ctr"/>
        <c:lblOffset val="100"/>
        <c:noMultiLvlLbl val="0"/>
      </c:catAx>
      <c:valAx>
        <c:axId val="237845792"/>
        <c:scaling>
          <c:orientation val="minMax"/>
          <c:max val="4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81163333273048"/>
          <c:y val="0.65493844701016124"/>
          <c:w val="0.33971742157848173"/>
          <c:h val="0.34506155298983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2"/>
                <c:pt idx="0">
                  <c:v>LOCs</c:v>
                </c:pt>
                <c:pt idx="1">
                  <c:v>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2C-4B68-A936-831FBFD05721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2C-4B68-A936-831FBFD05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2C-4B68-A936-831FBFD0572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620-4B62-B144-540513D68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14575000"/>
        <c:axId val="214578528"/>
      </c:bubbleChart>
      <c:valAx>
        <c:axId val="21457500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4578528"/>
        <c:crosses val="autoZero"/>
        <c:crossBetween val="midCat"/>
        <c:minorUnit val="0.25"/>
      </c:valAx>
      <c:valAx>
        <c:axId val="21457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750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2421C-63E8-4147-95D2-04AD75E6EB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52E9-B7FE-4DD9-9EA7-B7522267D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0D25B-C944-4E97-8A71-151C39913E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361A3-1B9F-409C-826A-261AA012B8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EF32B-13FD-4CE8-8ED9-24019B1CE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326B6-B54D-4580-BAF3-3DD6FAFD9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354D12-4BBF-4E20-AF2E-084B656EE79B}"/>
              </a:ext>
            </a:extLst>
          </p:cNvPr>
          <p:cNvSpPr/>
          <p:nvPr/>
        </p:nvSpPr>
        <p:spPr>
          <a:xfrm>
            <a:off x="6096000" y="2780928"/>
            <a:ext cx="6096000" cy="3707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74044-01B3-48CE-8441-1226B6EB05BD}"/>
              </a:ext>
            </a:extLst>
          </p:cNvPr>
          <p:cNvSpPr/>
          <p:nvPr/>
        </p:nvSpPr>
        <p:spPr>
          <a:xfrm>
            <a:off x="0" y="2780927"/>
            <a:ext cx="6096000" cy="3707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1984514715"/>
              </p:ext>
            </p:extLst>
          </p:nvPr>
        </p:nvGraphicFramePr>
        <p:xfrm>
          <a:off x="4955807" y="908720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77657"/>
              </p:ext>
            </p:extLst>
          </p:nvPr>
        </p:nvGraphicFramePr>
        <p:xfrm>
          <a:off x="7808087" y="1241798"/>
          <a:ext cx="4152898" cy="95415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95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TQI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Robu.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Perf.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Secu.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Trans.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/>
                        <a:t>Chang.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Current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Previous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Variation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1231806119"/>
              </p:ext>
            </p:extLst>
          </p:nvPr>
        </p:nvGraphicFramePr>
        <p:xfrm>
          <a:off x="6312025" y="4102711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099"/>
              </p:ext>
            </p:extLst>
          </p:nvPr>
        </p:nvGraphicFramePr>
        <p:xfrm>
          <a:off x="9620046" y="3317031"/>
          <a:ext cx="1872208" cy="11612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Name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Number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SQL Art.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620046" y="3055421"/>
            <a:ext cx="11876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Technical Size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9" name="Table 18" descr="TABLE;TOP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30460"/>
              </p:ext>
            </p:extLst>
          </p:nvPr>
        </p:nvGraphicFramePr>
        <p:xfrm>
          <a:off x="1195872" y="3154622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47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Critical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Rule Names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Table 20" descr="TABLE;TOP_NON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76781"/>
              </p:ext>
            </p:extLst>
          </p:nvPr>
        </p:nvGraphicFramePr>
        <p:xfrm>
          <a:off x="1199456" y="4941169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Non Critical Rule Names</a:t>
                      </a:r>
                      <a:endParaRPr lang="en-GB" sz="1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620046" y="4685422"/>
            <a:ext cx="20162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Statistics on Violations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3322"/>
              </p:ext>
            </p:extLst>
          </p:nvPr>
        </p:nvGraphicFramePr>
        <p:xfrm>
          <a:off x="9620046" y="4947031"/>
          <a:ext cx="2016224" cy="1336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Critical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</a:t>
                      </a: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Complex Objects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with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1870D2E-3FBC-45ED-AC27-BF308456B034}"/>
              </a:ext>
            </a:extLst>
          </p:cNvPr>
          <p:cNvGrpSpPr/>
          <p:nvPr/>
        </p:nvGrpSpPr>
        <p:grpSpPr>
          <a:xfrm>
            <a:off x="548024" y="1052737"/>
            <a:ext cx="5112568" cy="1584176"/>
            <a:chOff x="1487488" y="1052737"/>
            <a:chExt cx="5112568" cy="1584176"/>
          </a:xfrm>
        </p:grpSpPr>
        <p:sp>
          <p:nvSpPr>
            <p:cNvPr id="22" name="TextBox 21"/>
            <p:cNvSpPr txBox="1"/>
            <p:nvPr/>
          </p:nvSpPr>
          <p:spPr>
            <a:xfrm>
              <a:off x="2504195" y="1052737"/>
              <a:ext cx="1307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Application :</a:t>
              </a:r>
            </a:p>
          </p:txBody>
        </p:sp>
        <p:sp>
          <p:nvSpPr>
            <p:cNvPr id="23" name="TextBox 22" descr="TEXT;APPLICATION_NAME"/>
            <p:cNvSpPr txBox="1"/>
            <p:nvPr/>
          </p:nvSpPr>
          <p:spPr>
            <a:xfrm>
              <a:off x="3719736" y="1052737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ApplicationName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6349" y="1321024"/>
              <a:ext cx="935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System :</a:t>
              </a:r>
            </a:p>
          </p:txBody>
        </p:sp>
        <p:sp>
          <p:nvSpPr>
            <p:cNvPr id="18" name="TextBox 17" descr="TEXT;SYSTEM_NAME"/>
            <p:cNvSpPr txBox="1"/>
            <p:nvPr/>
          </p:nvSpPr>
          <p:spPr>
            <a:xfrm>
              <a:off x="3719736" y="13210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SystemName</a:t>
              </a:r>
              <a:endPara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3717" y="1609056"/>
              <a:ext cx="947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Version :</a:t>
              </a:r>
            </a:p>
          </p:txBody>
        </p:sp>
        <p:sp>
          <p:nvSpPr>
            <p:cNvPr id="26" name="TextBox 25" descr="TEXT;LAST_SNAPSHOT_VERSION"/>
            <p:cNvSpPr txBox="1"/>
            <p:nvPr/>
          </p:nvSpPr>
          <p:spPr>
            <a:xfrm>
              <a:off x="3719736" y="1609056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488" y="2041103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Transaction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28" name="TextBox 27" descr="TEXT;METRIC_AFP_TF"/>
            <p:cNvSpPr txBox="1"/>
            <p:nvPr/>
          </p:nvSpPr>
          <p:spPr>
            <a:xfrm>
              <a:off x="3719736" y="204110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NbTF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9536" y="2329136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Data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30" name="TextBox 29" descr="TEXT;METRIC_AFP_DF"/>
            <p:cNvSpPr txBox="1"/>
            <p:nvPr/>
          </p:nvSpPr>
          <p:spPr>
            <a:xfrm>
              <a:off x="3719736" y="232913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NbDF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12E3B-BDAC-4A74-ABF1-7E8F325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A09-469E-4240-8ACF-EEB45D5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  <p:graphicFrame>
        <p:nvGraphicFramePr>
          <p:cNvPr id="4" name="Content Placeholder 3" descr="GRAPH;BUB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5473210"/>
              </p:ext>
            </p:extLst>
          </p:nvPr>
        </p:nvGraphicFramePr>
        <p:xfrm>
          <a:off x="2066192" y="2133600"/>
          <a:ext cx="8229600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1367" y="119675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Technical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</a:t>
            </a:r>
            <a:r>
              <a:rPr lang="fr-FR" b="1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 descr="TEXT;METRIC_TECHNICAL_DEBT"/>
          <p:cNvSpPr txBox="1"/>
          <p:nvPr/>
        </p:nvSpPr>
        <p:spPr>
          <a:xfrm>
            <a:off x="6355260" y="1196752"/>
            <a:ext cx="24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DebtValue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16592</TotalTime>
  <Words>160</Words>
  <Application>Microsoft Office PowerPoint</Application>
  <PresentationFormat>Widescreen</PresentationFormat>
  <Paragraphs>114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Bahnschrift Light</vt:lpstr>
      <vt:lpstr>Calibri</vt:lpstr>
      <vt:lpstr>Courier New</vt:lpstr>
      <vt:lpstr>Gotham Book</vt:lpstr>
      <vt:lpstr>Gotham Light</vt:lpstr>
      <vt:lpstr>Times New Roman</vt:lpstr>
      <vt:lpstr>Webdings</vt:lpstr>
      <vt:lpstr>Wingdings</vt:lpstr>
      <vt:lpstr>1_Office Theme</vt:lpstr>
      <vt:lpstr>PowerPoint Presentation</vt:lpstr>
      <vt:lpstr>Executive Summary Report</vt:lpstr>
      <vt:lpstr>Executive Summary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Kevin Furet</cp:lastModifiedBy>
  <cp:revision>655</cp:revision>
  <dcterms:created xsi:type="dcterms:W3CDTF">2016-10-16T15:51:34Z</dcterms:created>
  <dcterms:modified xsi:type="dcterms:W3CDTF">2018-08-28T01:26:07Z</dcterms:modified>
</cp:coreProperties>
</file>