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69"/>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26" r:id="rId22"/>
    <p:sldId id="295" r:id="rId23"/>
    <p:sldId id="276" r:id="rId24"/>
    <p:sldId id="275" r:id="rId25"/>
    <p:sldId id="274" r:id="rId26"/>
    <p:sldId id="277" r:id="rId27"/>
    <p:sldId id="279" r:id="rId28"/>
    <p:sldId id="297" r:id="rId29"/>
    <p:sldId id="278" r:id="rId30"/>
    <p:sldId id="300" r:id="rId31"/>
    <p:sldId id="316" r:id="rId32"/>
    <p:sldId id="294"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17" r:id="rId67"/>
    <p:sldId id="318" r:id="rId6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4660"/>
  </p:normalViewPr>
  <p:slideViewPr>
    <p:cSldViewPr>
      <p:cViewPr varScale="1">
        <p:scale>
          <a:sx n="116" d="100"/>
          <a:sy n="116" d="100"/>
        </p:scale>
        <p:origin x="6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fr-FR"/>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fr-F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fr-FR"/>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19800848"/>
        <c:axId val="19804376"/>
      </c:radarChart>
      <c:catAx>
        <c:axId val="19800848"/>
        <c:scaling>
          <c:orientation val="minMax"/>
        </c:scaling>
        <c:delete val="0"/>
        <c:axPos val="b"/>
        <c:majorGridlines/>
        <c:numFmt formatCode="General" sourceLinked="1"/>
        <c:majorTickMark val="out"/>
        <c:minorTickMark val="none"/>
        <c:tickLblPos val="nextTo"/>
        <c:crossAx val="19804376"/>
        <c:crosses val="autoZero"/>
        <c:auto val="1"/>
        <c:lblAlgn val="ctr"/>
        <c:lblOffset val="100"/>
        <c:noMultiLvlLbl val="0"/>
      </c:catAx>
      <c:valAx>
        <c:axId val="19804376"/>
        <c:scaling>
          <c:orientation val="minMax"/>
          <c:max val="4"/>
          <c:min val="0"/>
        </c:scaling>
        <c:delete val="0"/>
        <c:axPos val="l"/>
        <c:majorGridlines/>
        <c:numFmt formatCode="General" sourceLinked="1"/>
        <c:majorTickMark val="cross"/>
        <c:minorTickMark val="none"/>
        <c:tickLblPos val="nextTo"/>
        <c:crossAx val="1980084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19805552"/>
        <c:axId val="19802024"/>
      </c:radarChart>
      <c:catAx>
        <c:axId val="19805552"/>
        <c:scaling>
          <c:orientation val="minMax"/>
        </c:scaling>
        <c:delete val="0"/>
        <c:axPos val="b"/>
        <c:majorGridlines/>
        <c:numFmt formatCode="General" sourceLinked="1"/>
        <c:majorTickMark val="out"/>
        <c:minorTickMark val="none"/>
        <c:tickLblPos val="nextTo"/>
        <c:crossAx val="19802024"/>
        <c:crosses val="autoZero"/>
        <c:auto val="1"/>
        <c:lblAlgn val="ctr"/>
        <c:lblOffset val="100"/>
        <c:noMultiLvlLbl val="0"/>
      </c:catAx>
      <c:valAx>
        <c:axId val="19802024"/>
        <c:scaling>
          <c:orientation val="minMax"/>
          <c:max val="4"/>
          <c:min val="0"/>
        </c:scaling>
        <c:delete val="0"/>
        <c:axPos val="l"/>
        <c:majorGridlines/>
        <c:numFmt formatCode="General" sourceLinked="1"/>
        <c:majorTickMark val="cross"/>
        <c:minorTickMark val="none"/>
        <c:tickLblPos val="nextTo"/>
        <c:crossAx val="198055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19805944"/>
        <c:axId val="312618016"/>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12623504"/>
        <c:axId val="312619192"/>
      </c:lineChart>
      <c:catAx>
        <c:axId val="19805944"/>
        <c:scaling>
          <c:orientation val="minMax"/>
        </c:scaling>
        <c:delete val="0"/>
        <c:axPos val="b"/>
        <c:numFmt formatCode="m/d/yyyy" sourceLinked="1"/>
        <c:majorTickMark val="out"/>
        <c:minorTickMark val="none"/>
        <c:tickLblPos val="nextTo"/>
        <c:spPr>
          <a:ln w="12700" cmpd="sng"/>
        </c:spPr>
        <c:crossAx val="312618016"/>
        <c:crosses val="autoZero"/>
        <c:auto val="0"/>
        <c:lblAlgn val="ctr"/>
        <c:lblOffset val="100"/>
        <c:noMultiLvlLbl val="1"/>
      </c:catAx>
      <c:valAx>
        <c:axId val="312618016"/>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19805944"/>
        <c:crosses val="autoZero"/>
        <c:crossBetween val="midCat"/>
        <c:majorUnit val="0.5"/>
      </c:valAx>
      <c:valAx>
        <c:axId val="312619192"/>
        <c:scaling>
          <c:orientation val="minMax"/>
        </c:scaling>
        <c:delete val="0"/>
        <c:axPos val="r"/>
        <c:numFmt formatCode="General" sourceLinked="1"/>
        <c:majorTickMark val="out"/>
        <c:minorTickMark val="none"/>
        <c:tickLblPos val="nextTo"/>
        <c:crossAx val="312623504"/>
        <c:crosses val="max"/>
        <c:crossBetween val="between"/>
      </c:valAx>
      <c:dateAx>
        <c:axId val="312623504"/>
        <c:scaling>
          <c:orientation val="minMax"/>
        </c:scaling>
        <c:delete val="1"/>
        <c:axPos val="b"/>
        <c:numFmt formatCode="m/d/yyyy" sourceLinked="1"/>
        <c:majorTickMark val="out"/>
        <c:minorTickMark val="none"/>
        <c:tickLblPos val="none"/>
        <c:crossAx val="31261919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12624288"/>
        <c:axId val="312618800"/>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12621152"/>
        <c:axId val="312620760"/>
      </c:lineChart>
      <c:catAx>
        <c:axId val="312624288"/>
        <c:scaling>
          <c:orientation val="minMax"/>
        </c:scaling>
        <c:delete val="0"/>
        <c:axPos val="b"/>
        <c:numFmt formatCode="m/d/yyyy" sourceLinked="1"/>
        <c:majorTickMark val="out"/>
        <c:minorTickMark val="none"/>
        <c:tickLblPos val="nextTo"/>
        <c:crossAx val="312618800"/>
        <c:crosses val="autoZero"/>
        <c:auto val="0"/>
        <c:lblAlgn val="ctr"/>
        <c:lblOffset val="100"/>
        <c:noMultiLvlLbl val="1"/>
      </c:catAx>
      <c:valAx>
        <c:axId val="312618800"/>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12624288"/>
        <c:crosses val="autoZero"/>
        <c:crossBetween val="midCat"/>
        <c:majorUnit val="0.5"/>
      </c:valAx>
      <c:valAx>
        <c:axId val="312620760"/>
        <c:scaling>
          <c:orientation val="minMax"/>
        </c:scaling>
        <c:delete val="0"/>
        <c:axPos val="r"/>
        <c:numFmt formatCode="General" sourceLinked="1"/>
        <c:majorTickMark val="out"/>
        <c:minorTickMark val="none"/>
        <c:tickLblPos val="nextTo"/>
        <c:crossAx val="312621152"/>
        <c:crosses val="max"/>
        <c:crossBetween val="between"/>
      </c:valAx>
      <c:dateAx>
        <c:axId val="312621152"/>
        <c:scaling>
          <c:orientation val="minMax"/>
        </c:scaling>
        <c:delete val="1"/>
        <c:axPos val="b"/>
        <c:numFmt formatCode="m/d/yyyy" sourceLinked="1"/>
        <c:majorTickMark val="out"/>
        <c:minorTickMark val="none"/>
        <c:tickLblPos val="none"/>
        <c:crossAx val="312620760"/>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12621936"/>
        <c:axId val="312622720"/>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236690416"/>
        <c:axId val="312623112"/>
      </c:lineChart>
      <c:catAx>
        <c:axId val="312621936"/>
        <c:scaling>
          <c:orientation val="minMax"/>
        </c:scaling>
        <c:delete val="0"/>
        <c:axPos val="b"/>
        <c:numFmt formatCode="m/d/yyyy" sourceLinked="1"/>
        <c:majorTickMark val="out"/>
        <c:minorTickMark val="none"/>
        <c:tickLblPos val="low"/>
        <c:spPr>
          <a:ln w="12700">
            <a:solidFill>
              <a:prstClr val="white">
                <a:lumMod val="50000"/>
              </a:prstClr>
            </a:solidFill>
          </a:ln>
        </c:spPr>
        <c:crossAx val="312622720"/>
        <c:crosses val="autoZero"/>
        <c:auto val="0"/>
        <c:lblAlgn val="ctr"/>
        <c:lblOffset val="100"/>
        <c:noMultiLvlLbl val="1"/>
      </c:catAx>
      <c:valAx>
        <c:axId val="312622720"/>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12621936"/>
        <c:crosses val="autoZero"/>
        <c:crossBetween val="between"/>
      </c:valAx>
      <c:valAx>
        <c:axId val="312623112"/>
        <c:scaling>
          <c:orientation val="minMax"/>
          <c:min val="0"/>
        </c:scaling>
        <c:delete val="0"/>
        <c:axPos val="r"/>
        <c:numFmt formatCode="#,##0" sourceLinked="1"/>
        <c:majorTickMark val="out"/>
        <c:minorTickMark val="none"/>
        <c:tickLblPos val="nextTo"/>
        <c:crossAx val="236690416"/>
        <c:crosses val="max"/>
        <c:crossBetween val="between"/>
      </c:valAx>
      <c:dateAx>
        <c:axId val="236690416"/>
        <c:scaling>
          <c:orientation val="minMax"/>
        </c:scaling>
        <c:delete val="1"/>
        <c:axPos val="b"/>
        <c:numFmt formatCode="m/d/yyyy" sourceLinked="1"/>
        <c:majorTickMark val="out"/>
        <c:minorTickMark val="none"/>
        <c:tickLblPos val="none"/>
        <c:crossAx val="312623112"/>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fr-F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236689632"/>
        <c:axId val="236691984"/>
      </c:bubbleChart>
      <c:valAx>
        <c:axId val="236689632"/>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236691984"/>
        <c:crosses val="autoZero"/>
        <c:crossBetween val="midCat"/>
        <c:minorUnit val="0.25"/>
      </c:valAx>
      <c:valAx>
        <c:axId val="2366919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236689632"/>
        <c:crosses val="autoZero"/>
        <c:crossBetween val="midCat"/>
      </c:valAx>
    </c:plotArea>
    <c:legend>
      <c:legendPos val="r"/>
      <c:overlay val="0"/>
      <c:txPr>
        <a:bodyPr/>
        <a:lstStyle/>
        <a:p>
          <a:pPr algn="just">
            <a:defRPr/>
          </a:pPr>
          <a:endParaRPr lang="fr-FR"/>
        </a:p>
      </c:txPr>
    </c:legend>
    <c:plotVisOnly val="1"/>
    <c:dispBlanksAs val="gap"/>
    <c:showDLblsOverMax val="0"/>
  </c:chart>
  <c:txPr>
    <a:bodyPr/>
    <a:lstStyle/>
    <a:p>
      <a:pPr>
        <a:defRPr sz="1200"/>
      </a:pPr>
      <a:endParaRPr lang="fr-F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236688064"/>
        <c:axId val="236688848"/>
      </c:lineChart>
      <c:catAx>
        <c:axId val="236688064"/>
        <c:scaling>
          <c:orientation val="minMax"/>
        </c:scaling>
        <c:delete val="0"/>
        <c:axPos val="b"/>
        <c:numFmt formatCode="General" sourceLinked="0"/>
        <c:majorTickMark val="out"/>
        <c:minorTickMark val="none"/>
        <c:tickLblPos val="nextTo"/>
        <c:crossAx val="236688848"/>
        <c:crosses val="autoZero"/>
        <c:auto val="1"/>
        <c:lblAlgn val="ctr"/>
        <c:lblOffset val="100"/>
        <c:noMultiLvlLbl val="0"/>
      </c:catAx>
      <c:valAx>
        <c:axId val="236688848"/>
        <c:scaling>
          <c:orientation val="minMax"/>
          <c:min val="0"/>
        </c:scaling>
        <c:delete val="0"/>
        <c:axPos val="l"/>
        <c:majorGridlines/>
        <c:numFmt formatCode="General" sourceLinked="1"/>
        <c:majorTickMark val="out"/>
        <c:minorTickMark val="none"/>
        <c:tickLblPos val="nextTo"/>
        <c:crossAx val="236688064"/>
        <c:crosses val="autoZero"/>
        <c:crossBetween val="midCat"/>
      </c:valAx>
    </c:plotArea>
    <c:legend>
      <c:legendPos val="r"/>
      <c:overlay val="0"/>
    </c:legend>
    <c:plotVisOnly val="1"/>
    <c:dispBlanksAs val="gap"/>
    <c:showDLblsOverMax val="0"/>
  </c:chart>
  <c:txPr>
    <a:bodyPr/>
    <a:lstStyle/>
    <a:p>
      <a:pPr>
        <a:defRPr sz="1200"/>
      </a:pPr>
      <a:endParaRPr lang="fr-F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236690808"/>
        <c:axId val="236691200"/>
      </c:lineChart>
      <c:catAx>
        <c:axId val="236690808"/>
        <c:scaling>
          <c:orientation val="minMax"/>
        </c:scaling>
        <c:delete val="0"/>
        <c:axPos val="b"/>
        <c:numFmt formatCode="General" sourceLinked="0"/>
        <c:majorTickMark val="out"/>
        <c:minorTickMark val="none"/>
        <c:tickLblPos val="nextTo"/>
        <c:crossAx val="236691200"/>
        <c:crosses val="autoZero"/>
        <c:auto val="1"/>
        <c:lblAlgn val="ctr"/>
        <c:lblOffset val="100"/>
        <c:noMultiLvlLbl val="0"/>
      </c:catAx>
      <c:valAx>
        <c:axId val="236691200"/>
        <c:scaling>
          <c:orientation val="minMax"/>
          <c:min val="0"/>
        </c:scaling>
        <c:delete val="0"/>
        <c:axPos val="l"/>
        <c:majorGridlines/>
        <c:numFmt formatCode="General" sourceLinked="1"/>
        <c:majorTickMark val="out"/>
        <c:minorTickMark val="none"/>
        <c:tickLblPos val="nextTo"/>
        <c:crossAx val="236690808"/>
        <c:crosses val="autoZero"/>
        <c:crossBetween val="midCat"/>
      </c:valAx>
    </c:plotArea>
    <c:legend>
      <c:legendPos val="r"/>
      <c:overlay val="0"/>
    </c:legend>
    <c:plotVisOnly val="1"/>
    <c:dispBlanksAs val="gap"/>
    <c:showDLblsOverMax val="0"/>
  </c:chart>
  <c:txPr>
    <a:bodyPr/>
    <a:lstStyle/>
    <a:p>
      <a:pPr>
        <a:defRPr sz="1200"/>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19/02/2016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57</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19/02/2016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19/02/2016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a:t>
            </a:r>
            <a:r>
              <a:rPr lang="fr-FR" dirty="0" smtClean="0"/>
              <a:t>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a:t>
            </a:r>
            <a:r>
              <a:rPr lang="fr-FR" dirty="0" smtClean="0"/>
              <a:t>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43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[18]</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19]</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[22]</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[23]</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[25]</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26]</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[27]</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[28]</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[29]</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[30]</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[31]</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a:t>
            </a:r>
            <a:r>
              <a:rPr lang="fr-FR" sz="1800" dirty="0" smtClean="0"/>
              <a:t>default </a:t>
            </a:r>
            <a:r>
              <a:rPr lang="fr-FR" sz="1800" dirty="0" smtClean="0"/>
              <a:t>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endParaRPr lang="fr-FR" sz="1800" dirty="0" smtClean="0"/>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a:t>
            </a:r>
            <a:r>
              <a:rPr lang="fr-FR" sz="1800" dirty="0" smtClean="0"/>
              <a:t>default </a:t>
            </a:r>
            <a:r>
              <a:rPr lang="fr-FR" sz="1800" dirty="0" smtClean="0"/>
              <a:t>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a:t>
            </a:r>
            <a:r>
              <a:rPr lang="en-US" dirty="0" smtClean="0"/>
              <a:t>32]</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a:t>
            </a:r>
            <a:r>
              <a:rPr lang="en-US" dirty="0" smtClean="0"/>
              <a:t>33]</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62</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34]</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22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15933</TotalTime>
  <Words>4352</Words>
  <Application>Microsoft Office PowerPoint</Application>
  <PresentationFormat>On-screen Show (4:3)</PresentationFormat>
  <Paragraphs>1761</Paragraphs>
  <Slides>62</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62</vt:i4>
      </vt:variant>
    </vt:vector>
  </HeadingPairs>
  <TitlesOfParts>
    <vt:vector size="79"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David Markey</cp:lastModifiedBy>
  <cp:revision>748</cp:revision>
  <dcterms:created xsi:type="dcterms:W3CDTF">2013-01-22T15:43:13Z</dcterms:created>
  <dcterms:modified xsi:type="dcterms:W3CDTF">2016-02-19T14:26:43Z</dcterms:modified>
</cp:coreProperties>
</file>