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0"/>
  </p:notesMasterIdLst>
  <p:handoutMasterIdLst>
    <p:handoutMasterId r:id="rId81"/>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31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85" d="100"/>
          <a:sy n="85" d="100"/>
        </p:scale>
        <p:origin x="114" y="73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6/7/2019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6/7/2019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
        <p:nvSpPr>
          <p:cNvPr id="4" name="TextBox 3">
            <a:extLst>
              <a:ext uri="{FF2B5EF4-FFF2-40B4-BE49-F238E27FC236}">
                <a16:creationId xmlns:a16="http://schemas.microsoft.com/office/drawing/2014/main" id="{B5EDDA2C-6014-4AEB-94F2-DE8D7D0EABB3}"/>
              </a:ext>
            </a:extLst>
          </p:cNvPr>
          <p:cNvSpPr txBox="1"/>
          <p:nvPr/>
        </p:nvSpPr>
        <p:spPr>
          <a:xfrm>
            <a:off x="7994708" y="1493240"/>
            <a:ext cx="1526380" cy="338554"/>
          </a:xfrm>
          <a:prstGeom prst="rect">
            <a:avLst/>
          </a:prstGeom>
        </p:spPr>
        <p:txBody>
          <a:bodyPr vert="horz" wrap="square" lIns="91440" tIns="45720" rIns="91440" bIns="45720" rtlCol="0" anchor="t">
            <a:noAutofit/>
          </a:bodyPr>
          <a:lstStyle/>
          <a:p>
            <a:r>
              <a:rPr lang="en-US" dirty="0">
                <a:solidFill>
                  <a:srgbClr val="FF0000"/>
                </a:solidFill>
              </a:rPr>
              <a:t>UPDATED</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16738</TotalTime>
  <Words>7298</Words>
  <Application>Microsoft Office PowerPoint</Application>
  <PresentationFormat>Widescreen</PresentationFormat>
  <Paragraphs>2207</Paragraphs>
  <Slides>78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695</cp:revision>
  <dcterms:created xsi:type="dcterms:W3CDTF">2016-10-16T15:51:34Z</dcterms:created>
  <dcterms:modified xsi:type="dcterms:W3CDTF">2019-06-07T12:39:40Z</dcterms:modified>
</cp:coreProperties>
</file>