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76"/>
  </p:notesMasterIdLst>
  <p:handoutMasterIdLst>
    <p:handoutMasterId r:id="rId77"/>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317"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62" d="100"/>
          <a:sy n="162" d="100"/>
        </p:scale>
        <p:origin x="318" y="144"/>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11/29/2018</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37402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the quality standard tags selection, the Quality Standards Mapping extension should be installed on the central where the application resides.</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33990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71811750"/>
              </p:ext>
            </p:extLst>
          </p:nvPr>
        </p:nvGraphicFramePr>
        <p:xfrm>
          <a:off x="2067660" y="4105764"/>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217680"/>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sub-standards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57708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STD =  Name of the parent quality standard you want the details, for example, CWE-2011-Top25 will list total, added and removed violations for standards CWE-22, CWE-78, CWE-79, CWE-89, CWE-134, CWE-327, CWE-434 and CWE-798</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418329"/>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384209"/>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217680"/>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0049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PROP1</a:t>
              </a:r>
              <a:r>
                <a:rPr lang="en-US" sz="1100" i="0" dirty="0"/>
                <a:t> : name of first property, </a:t>
              </a:r>
              <a:r>
                <a:rPr lang="en-US" sz="1100" i="0" dirty="0" err="1"/>
                <a:t>cyclomaticComplexity</a:t>
              </a:r>
              <a:r>
                <a:rPr lang="en-US" sz="1100" i="0" dirty="0"/>
                <a:t> if not exists</a:t>
              </a:r>
            </a:p>
            <a:p>
              <a:pPr marL="171450" indent="-171450">
                <a:buFont typeface="Arial" panose="020B0604020202020204" pitchFamily="34" charset="0"/>
                <a:buChar char="•"/>
              </a:pPr>
              <a:r>
                <a:rPr lang="en-US" sz="1100" b="1" i="0" dirty="0"/>
                <a:t>PROP2</a:t>
              </a:r>
              <a:r>
                <a:rPr lang="en-US" sz="1100" i="0" dirty="0"/>
                <a:t> : name of second property, </a:t>
              </a:r>
              <a:r>
                <a:rPr lang="en-US" sz="1100" i="0" dirty="0" err="1"/>
                <a:t>fanOut</a:t>
              </a:r>
              <a:r>
                <a:rPr lang="en-US" sz="1100" i="0" dirty="0"/>
                <a:t> if not exists</a:t>
              </a:r>
            </a:p>
            <a:p>
              <a:pPr marL="171450" indent="-171450">
                <a:buFont typeface="Arial" panose="020B0604020202020204" pitchFamily="34" charset="0"/>
                <a:buChar char="•"/>
              </a:pPr>
              <a:r>
                <a:rPr lang="en-US" sz="1100" b="1" i="0" dirty="0"/>
                <a:t>ORDER1</a:t>
              </a:r>
              <a:r>
                <a:rPr lang="en-US" sz="1100" i="0" dirty="0"/>
                <a:t> : ASC or DESC for PROP1, DESC by default</a:t>
              </a:r>
            </a:p>
            <a:p>
              <a:pPr marL="171450" indent="-171450">
                <a:buFont typeface="Arial" panose="020B0604020202020204" pitchFamily="34" charset="0"/>
                <a:buChar char="•"/>
              </a:pPr>
              <a:r>
                <a:rPr lang="en-US" sz="1100" b="1" i="0" dirty="0"/>
                <a:t>ORDER2</a:t>
              </a:r>
              <a:r>
                <a:rPr lang="en-US" sz="1100" i="0" dirty="0"/>
                <a:t> : ASC or DESC for PROP2, DESC by default</a:t>
              </a:r>
            </a:p>
            <a:p>
              <a:pPr marL="171450" indent="-171450">
                <a:buFont typeface="Arial" panose="020B0604020202020204" pitchFamily="34" charset="0"/>
                <a:buChar char="•"/>
              </a:pPr>
              <a:r>
                <a:rPr lang="en-US" sz="1100" b="1" i="0" dirty="0"/>
                <a:t>COUNT</a:t>
              </a:r>
              <a:r>
                <a:rPr lang="en-US" sz="1100" i="0" dirty="0"/>
                <a:t>: the number of lines to display, 50 by default (-1 or all is not allowed, it will take too much time and paper)</a:t>
              </a:r>
              <a:endParaRPr lang="en-US" sz="900" dirty="0"/>
            </a:p>
            <a:p>
              <a:r>
                <a:rPr lang="en-US" sz="900" dirty="0"/>
                <a:t>For PROP1 and PROP2, the available values are : </a:t>
              </a:r>
              <a:r>
                <a:rPr lang="en-US" sz="900" dirty="0" err="1"/>
                <a:t>codeLines</a:t>
              </a:r>
              <a:r>
                <a:rPr lang="en-US" sz="900" dirty="0"/>
                <a:t>, </a:t>
              </a:r>
              <a:r>
                <a:rPr lang="en-US" sz="900" dirty="0" err="1"/>
                <a:t>commentedCodeLines</a:t>
              </a:r>
              <a:r>
                <a:rPr lang="en-US" sz="900" dirty="0"/>
                <a:t>, </a:t>
              </a:r>
              <a:r>
                <a:rPr lang="en-US" sz="900" dirty="0" err="1"/>
                <a:t>commentLines</a:t>
              </a:r>
              <a:r>
                <a:rPr lang="en-US" sz="900" dirty="0"/>
                <a:t>, coupling, </a:t>
              </a:r>
              <a:r>
                <a:rPr lang="en-US" sz="900" dirty="0" err="1"/>
                <a:t>fanIn</a:t>
              </a:r>
              <a:r>
                <a:rPr lang="en-US" sz="900" dirty="0"/>
                <a:t>, </a:t>
              </a:r>
              <a:r>
                <a:rPr lang="en-US" sz="900" dirty="0" err="1"/>
                <a:t>fanOut</a:t>
              </a:r>
              <a:r>
                <a:rPr lang="en-US" sz="900" dirty="0"/>
                <a:t>, </a:t>
              </a:r>
              <a:r>
                <a:rPr lang="en-US" sz="900" dirty="0" err="1"/>
                <a:t>cyclomaticComplexity</a:t>
              </a:r>
              <a:r>
                <a:rPr lang="en-US" sz="900" dirty="0"/>
                <a:t>, </a:t>
              </a:r>
              <a:r>
                <a:rPr lang="en-US" sz="900" dirty="0" err="1"/>
                <a:t>ratioCommentLinesCodeLines</a:t>
              </a:r>
              <a:r>
                <a:rPr lang="en-US" sz="900" dirty="0"/>
                <a:t>, </a:t>
              </a:r>
              <a:r>
                <a:rPr lang="en-US" sz="900" dirty="0" err="1"/>
                <a:t>halsteadProgramLength</a:t>
              </a:r>
              <a:r>
                <a:rPr lang="en-US" sz="900" dirty="0"/>
                <a:t>, </a:t>
              </a:r>
              <a:r>
                <a:rPr lang="en-US" sz="900" dirty="0" err="1"/>
                <a:t>halsteadProgramVocabulary</a:t>
              </a:r>
              <a:r>
                <a:rPr lang="en-US" sz="900" dirty="0"/>
                <a:t>, </a:t>
              </a:r>
              <a:r>
                <a:rPr lang="en-US" sz="900" dirty="0" err="1"/>
                <a:t>halsteadVolume</a:t>
              </a:r>
              <a:r>
                <a:rPr lang="en-US" sz="900" dirty="0"/>
                <a:t>, </a:t>
              </a:r>
              <a:r>
                <a:rPr lang="en-US" sz="900" dirty="0" err="1"/>
                <a:t>distinctOperators</a:t>
              </a:r>
              <a:r>
                <a:rPr lang="en-US" sz="900" dirty="0"/>
                <a:t>, </a:t>
              </a:r>
              <a:r>
                <a:rPr lang="en-US" sz="900" dirty="0" err="1"/>
                <a:t>distinctOperands</a:t>
              </a:r>
              <a:r>
                <a:rPr lang="en-US" sz="900" dirty="0"/>
                <a:t>, </a:t>
              </a:r>
              <a:r>
                <a:rPr lang="en-US" sz="900" dirty="0" err="1"/>
                <a:t>integrationComplexity</a:t>
              </a:r>
              <a:r>
                <a:rPr lang="en-US" sz="900" dirty="0"/>
                <a:t>, </a:t>
              </a:r>
              <a:r>
                <a:rPr lang="en-US" sz="900" dirty="0" err="1"/>
                <a:t>essentialComplexity</a:t>
              </a:r>
              <a:endParaRPr lang="en-US" sz="900" dirty="0"/>
            </a:p>
            <a:p>
              <a:r>
                <a:rPr lang="en-US" sz="900" dirty="0"/>
                <a:t>If PROP1 and/or PROP2 is not correctly </a:t>
              </a:r>
              <a:r>
                <a:rPr lang="en-US" sz="900" dirty="0" err="1"/>
                <a:t>set,list</a:t>
              </a:r>
              <a:r>
                <a:rPr lang="en-US" sz="900"/>
                <a:t> of available values is displayed</a:t>
              </a:r>
              <a:endParaRPr lang="en-US" sz="1100" i="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9525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56113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18756734"/>
              </p:ext>
            </p:extLst>
          </p:nvPr>
        </p:nvGraphicFramePr>
        <p:xfrm>
          <a:off x="2427521" y="4118774"/>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217680"/>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019376248"/>
              </p:ext>
            </p:extLst>
          </p:nvPr>
        </p:nvGraphicFramePr>
        <p:xfrm>
          <a:off x="2437376" y="4337627"/>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589547"/>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3261572119"/>
              </p:ext>
            </p:extLst>
          </p:nvPr>
        </p:nvGraphicFramePr>
        <p:xfrm>
          <a:off x="3076330" y="2993530"/>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2747309"/>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16679</TotalTime>
  <Words>6867</Words>
  <Application>Microsoft Office PowerPoint</Application>
  <PresentationFormat>Widescreen</PresentationFormat>
  <Paragraphs>2070</Paragraphs>
  <Slides>74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74</vt:i4>
      </vt:variant>
    </vt:vector>
  </HeadingPairs>
  <TitlesOfParts>
    <vt:vector size="86" baseType="lpstr">
      <vt:lpstr>Bahnschrift Light</vt:lpstr>
      <vt:lpstr>Arial</vt:lpstr>
      <vt:lpstr>Calibri</vt:lpstr>
      <vt:lpstr>Corbel</vt:lpstr>
      <vt:lpstr>Courier New</vt:lpstr>
      <vt:lpstr>Gotham Book</vt:lpstr>
      <vt:lpstr>Gotham Light</vt:lpstr>
      <vt:lpstr>Times New Roman</vt:lpstr>
      <vt:lpstr>Trebuchet MS</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668</cp:revision>
  <dcterms:created xsi:type="dcterms:W3CDTF">2016-10-16T15:51:34Z</dcterms:created>
  <dcterms:modified xsi:type="dcterms:W3CDTF">2018-11-29T13:50:24Z</dcterms:modified>
</cp:coreProperties>
</file>