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7" r:id="rId3"/>
    <p:sldId id="373" r:id="rId4"/>
    <p:sldId id="346" r:id="rId5"/>
    <p:sldId id="375" r:id="rId6"/>
    <p:sldId id="347" r:id="rId7"/>
    <p:sldId id="376" r:id="rId8"/>
    <p:sldId id="359" r:id="rId9"/>
    <p:sldId id="360" r:id="rId10"/>
    <p:sldId id="372" r:id="rId11"/>
    <p:sldId id="385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sizing information regarding previous snapshot</a:t>
            </a:r>
            <a:endParaRPr lang="en-US" dirty="0"/>
          </a:p>
          <a:p>
            <a:r>
              <a:rPr lang="en-US" sz="1400" dirty="0"/>
              <a:t>TABLE;GENERIC_TABLE;COL1=SNAPSHOTS,ROW1=METRICS,METRICS=TECHNICAL_SIZING,SNAPSHOTS=CURRENT|PREVIOUS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SNAPSHOTS,ROW1=METRICS,METRICS=TECHNICAL_SIZING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125"/>
              </p:ext>
            </p:extLst>
          </p:nvPr>
        </p:nvGraphicFramePr>
        <p:xfrm>
          <a:off x="2682179" y="2647274"/>
          <a:ext cx="585216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Previous snapshot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with evolution regarding previous snapshot </a:t>
            </a:r>
            <a:endParaRPr lang="en-US" dirty="0"/>
          </a:p>
          <a:p>
            <a:r>
              <a:rPr lang="en-US" sz="1400" dirty="0"/>
              <a:t>TABLE;GENERIC_TABLE;COL1=SNAPSHOTS,ROW1=METRICS,METRICS=10151|10107|10152|10154|10161,SNAPSHOTS=ALL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GENERIC_TABLE;COL1=SNAPSHOTS,ROW1=METRICS,METRICS=10151|10107|10152|10154|10161,SNAPSHOTS=ALL"/>
          <p:cNvGraphicFramePr>
            <a:graphicFrameLocks noGrp="1"/>
          </p:cNvGraphicFramePr>
          <p:nvPr>
            <p:extLst/>
          </p:nvPr>
        </p:nvGraphicFramePr>
        <p:xfrm>
          <a:off x="1906325" y="2799675"/>
          <a:ext cx="841248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Previous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Evolution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MODULES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TECHNOLOGIES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SNAPSHOTS</a:t>
            </a:r>
            <a:r>
              <a:rPr lang="en-GB" dirty="0"/>
              <a:t>: When a snapshot is displayed in a table, we display "Snapshot Name -Snapshot version".  if no information filled, then default value is "ALL"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/>
              <a:t>: if </a:t>
            </a:r>
            <a:r>
              <a:rPr lang="en-GB" dirty="0"/>
              <a:t>no information filled, then default value is "ALL"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8706" y="1333500"/>
            <a:ext cx="11253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CRITICAL_VIOLATIONS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477775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40657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07996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491651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66415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493539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21612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29804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588146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3505085" y="2639376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05706" y="3074009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36329" y="3074009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11387" y="3074009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81536" y="3074009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07848" y="3074009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05706" y="348684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02534" y="3978678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65416" y="3978678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07792" y="4383325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70674" y="4383325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09445" y="4780169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72327" y="4780169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396478" y="4780169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497624" y="4771529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02534" y="5201640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565416" y="5201640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389567" y="5201640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490713" y="5193000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08E9DDA-A506-4F7D-9294-AE1B7B20D6BD}"/>
              </a:ext>
            </a:extLst>
          </p:cNvPr>
          <p:cNvSpPr/>
          <p:nvPr/>
        </p:nvSpPr>
        <p:spPr>
          <a:xfrm>
            <a:off x="5122359" y="2649570"/>
            <a:ext cx="229675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CRITICAL_QUALITY_RULES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</a:t>
            </a:r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077574"/>
          </a:xfrm>
        </p:spPr>
        <p:txBody>
          <a:bodyPr>
            <a:normAutofit/>
          </a:bodyPr>
          <a:lstStyle/>
          <a:p>
            <a:r>
              <a:rPr lang="en-GB" dirty="0"/>
              <a:t>Simple table to get Efficiency, TQI, Robustness scores for current snapshot only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Simple table to get Efficiency, TQI, Robustness scores for current and previous snapshot 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TABLE;GENERIC_TABLE;COL1=METRICS,ROW1=SNAPSHOTS,METRICS=60014|60017|60013,SNAPSHOTS=CURRENT|PREVIOUS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dirty="0"/>
              <a:t>Simple table to get all Health Factors scores for current and previous snapshot with their evolution</a:t>
            </a:r>
            <a:endParaRPr lang="en-US" dirty="0"/>
          </a:p>
          <a:p>
            <a:r>
              <a:rPr lang="en-US" sz="1500" dirty="0"/>
              <a:t>TABLE;GENERIC_TABLE;COL1=METRICS,ROW1=SNAPSHOTS,METRICS=HEALTH_FACTOR,SNAPSHOTS=ALL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METRICS=60014|60017|60013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6518"/>
              </p:ext>
            </p:extLst>
          </p:nvPr>
        </p:nvGraphicFramePr>
        <p:xfrm>
          <a:off x="3784307" y="3805535"/>
          <a:ext cx="5844633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Previous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5980124"/>
                  </a:ext>
                </a:extLst>
              </a:tr>
            </a:tbl>
          </a:graphicData>
        </a:graphic>
      </p:graphicFrame>
      <p:graphicFrame>
        <p:nvGraphicFramePr>
          <p:cNvPr id="7" name="Table 6" descr="TABLE;GENERIC_TABLE;COL1=METRICS,ROW1=SNAPSHOTS,METRICS=60014|60017|60013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4202"/>
              </p:ext>
            </p:extLst>
          </p:nvPr>
        </p:nvGraphicFramePr>
        <p:xfrm>
          <a:off x="3817999" y="2361467"/>
          <a:ext cx="5570313" cy="4572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</a:tbl>
          </a:graphicData>
        </a:graphic>
      </p:graphicFrame>
      <p:graphicFrame>
        <p:nvGraphicFramePr>
          <p:cNvPr id="8" name="Table 7" descr="TABLE;GENERIC_TABLE;COL1=METRICS,ROW1=SNAPSHOTS,METRICS=HEALTH_FACTOR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46658"/>
              </p:ext>
            </p:extLst>
          </p:nvPr>
        </p:nvGraphicFramePr>
        <p:xfrm>
          <a:off x="3441843" y="5470120"/>
          <a:ext cx="7061590" cy="11430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75190">
                  <a:extLst>
                    <a:ext uri="{9D8B030D-6E8A-4147-A177-3AD203B41FA5}">
                      <a16:colId xmlns:a16="http://schemas.microsoft.com/office/drawing/2014/main" val="24100062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382968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235361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33250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178367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3413814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0276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267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5028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Evolution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7522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Evolution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862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modules for current and then previous snapshot </a:t>
            </a:r>
            <a:endParaRPr lang="en-US" dirty="0"/>
          </a:p>
          <a:p>
            <a:r>
              <a:rPr lang="en-US" sz="1400" dirty="0"/>
              <a:t>TABLE;GENERIC_TABLE;COL1=METRICS,ROW1=SNAPSHOTS,ROW11=MODULES,METRICS=HEALTH_FACTOR,SNAPSHOTS=CURRENT|PREVIOUS,MODULES=ALL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ROW11=MODULE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1688"/>
              </p:ext>
            </p:extLst>
          </p:nvPr>
        </p:nvGraphicFramePr>
        <p:xfrm>
          <a:off x="2417109" y="2902687"/>
          <a:ext cx="786384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    Module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Module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7" name="Text Placeholder 6" descr="TABLE;GENERIC_TABLE;COL1=METRICS,ROW1=MODULES,ROW11=SNAPSHOTS,METRICS=HEALTH_FACTOR,SNAPSHOTS=CURRENT|PREVIOUS,MODULES=ALL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monitor modules regarding current and previous snapshot</a:t>
            </a:r>
            <a:endParaRPr lang="en-US" dirty="0"/>
          </a:p>
          <a:p>
            <a:r>
              <a:rPr lang="en-US" sz="1400" dirty="0"/>
              <a:t>TABLE;GENERIC_TABLE;COL1=METRICS,ROW1=MODULES,ROW11=SNAPSHOTS,METRICS=HEALTH_FACTOR,SNAPSHOTS=CURRENT|PREVIOUS,MODULES=ALL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2" name="Table 1" descr="TABLE;GENERIC_TABLE;COL1=METRICS,ROW1=MODULES,ROW11=SNAPSHOT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5234"/>
              </p:ext>
            </p:extLst>
          </p:nvPr>
        </p:nvGraphicFramePr>
        <p:xfrm>
          <a:off x="3138488" y="2707481"/>
          <a:ext cx="7315200" cy="1600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792719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1121893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0326917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557104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81666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527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708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502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5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897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681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273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0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4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critical violations numbers with risk introduced regarding previous snapshot</a:t>
            </a:r>
            <a:endParaRPr lang="en-US" dirty="0"/>
          </a:p>
          <a:p>
            <a:r>
              <a:rPr lang="en-GB" sz="1400" dirty="0"/>
              <a:t>TABLE;GENERIC_TABLE;COL1=METRICS,ROW1=CRITICAL_VIOLATIONS,METRICS=HEALTH_FACTOR,CRITICAL_VIOLATIONS =ALL,SNAPSHOTS=CURRENT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GENERIC_TABLE;COL1=METRICS,ROW1=CRITICAL_VIOLATIONS,METRICS=HEALTH_FACTOR,CRITICAL_VIOLATIONS 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8423"/>
              </p:ext>
            </p:extLst>
          </p:nvPr>
        </p:nvGraphicFramePr>
        <p:xfrm>
          <a:off x="2102540" y="3050381"/>
          <a:ext cx="802005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582757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531352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 Critical Violations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module on Health Factors critical violations numbers with risk introduced regarding previous snapshot </a:t>
            </a:r>
            <a:endParaRPr lang="en-US" dirty="0"/>
          </a:p>
          <a:p>
            <a:r>
              <a:rPr lang="en-US" sz="1400" dirty="0"/>
              <a:t>TABLE;GENERIC_TABLE;COL1=METRICS,ROW1=CRITICAL_VIOLATIONS,ROW11=MODULES,METRICS=HEALTH_FACTOR,CRITICAL_VIOLATIONS =ALL,MODULES=ALL,SNAPSHOTS=CURRENT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GENERIC_TABLE;COL1=METRICS,ROW1=CRITICAL_VIOLATIONS,ROW11=MODULES,METRICS=HEALTH_FACTOR,CRITICAL_VIOLATIONS =ALL,MODUL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25950"/>
              </p:ext>
            </p:extLst>
          </p:nvPr>
        </p:nvGraphicFramePr>
        <p:xfrm>
          <a:off x="2112065" y="2934065"/>
          <a:ext cx="8001000" cy="29718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18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5962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38274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45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4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on added and removed critical violations for Health Factors</a:t>
            </a:r>
            <a:endParaRPr lang="en-US" dirty="0"/>
          </a:p>
          <a:p>
            <a:r>
              <a:rPr lang="en-US" sz="1400" dirty="0"/>
              <a:t>TABLE;GENERIC_TABLE;COL1=METRICS,ROW1=TECHNOLOGIES,ROW11=CRITICAL_VIOLATIONS,METRICS=HEALTH_FACTOR,CRITICAL_VIOLATIONS =ADDED|REMOVED,TECHNOLOGIES=ALL,SNAPSHOTS=CURRENT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TECHNOLOGIES,ROW11=CRITICAL_VIOLATIONS,METRICS=HEALTH_FACTOR,CRITICAL_VIOLATIONS =ADDED|REMOVED,TECHNOLOGI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1299"/>
              </p:ext>
            </p:extLst>
          </p:nvPr>
        </p:nvGraphicFramePr>
        <p:xfrm>
          <a:off x="2171700" y="3556063"/>
          <a:ext cx="8001000" cy="1600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Modules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1127</Words>
  <Application>Microsoft Office PowerPoint</Application>
  <PresentationFormat>Widescreen</PresentationFormat>
  <Paragraphs>430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PowerPoint Presentation</vt:lpstr>
      <vt:lpstr>Rules – Data to populate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166</cp:revision>
  <dcterms:created xsi:type="dcterms:W3CDTF">2016-10-16T15:51:34Z</dcterms:created>
  <dcterms:modified xsi:type="dcterms:W3CDTF">2017-07-07T09:50:00Z</dcterms:modified>
</cp:coreProperties>
</file>