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1"/>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26" r:id="rId22"/>
    <p:sldId id="295" r:id="rId23"/>
    <p:sldId id="276" r:id="rId24"/>
    <p:sldId id="275" r:id="rId25"/>
    <p:sldId id="274" r:id="rId26"/>
    <p:sldId id="277" r:id="rId27"/>
    <p:sldId id="279" r:id="rId28"/>
    <p:sldId id="297" r:id="rId29"/>
    <p:sldId id="278" r:id="rId30"/>
    <p:sldId id="300" r:id="rId31"/>
    <p:sldId id="316" r:id="rId32"/>
    <p:sldId id="294"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17" r:id="rId69"/>
    <p:sldId id="318" r:id="rId7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6" d="100"/>
          <a:sy n="116"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285687168"/>
        <c:axId val="285691872"/>
      </c:radarChart>
      <c:catAx>
        <c:axId val="285687168"/>
        <c:scaling>
          <c:orientation val="minMax"/>
        </c:scaling>
        <c:delete val="0"/>
        <c:axPos val="b"/>
        <c:majorGridlines/>
        <c:numFmt formatCode="General" sourceLinked="1"/>
        <c:majorTickMark val="out"/>
        <c:minorTickMark val="none"/>
        <c:tickLblPos val="nextTo"/>
        <c:crossAx val="285691872"/>
        <c:crosses val="autoZero"/>
        <c:auto val="1"/>
        <c:lblAlgn val="ctr"/>
        <c:lblOffset val="100"/>
        <c:noMultiLvlLbl val="0"/>
      </c:catAx>
      <c:valAx>
        <c:axId val="285691872"/>
        <c:scaling>
          <c:orientation val="minMax"/>
          <c:max val="4"/>
          <c:min val="0"/>
        </c:scaling>
        <c:delete val="0"/>
        <c:axPos val="l"/>
        <c:majorGridlines/>
        <c:numFmt formatCode="General" sourceLinked="1"/>
        <c:majorTickMark val="cross"/>
        <c:minorTickMark val="none"/>
        <c:tickLblPos val="nextTo"/>
        <c:crossAx val="28568716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285687952"/>
        <c:axId val="285693440"/>
      </c:radarChart>
      <c:catAx>
        <c:axId val="285687952"/>
        <c:scaling>
          <c:orientation val="minMax"/>
        </c:scaling>
        <c:delete val="0"/>
        <c:axPos val="b"/>
        <c:majorGridlines/>
        <c:numFmt formatCode="General" sourceLinked="1"/>
        <c:majorTickMark val="out"/>
        <c:minorTickMark val="none"/>
        <c:tickLblPos val="nextTo"/>
        <c:crossAx val="285693440"/>
        <c:crosses val="autoZero"/>
        <c:auto val="1"/>
        <c:lblAlgn val="ctr"/>
        <c:lblOffset val="100"/>
        <c:noMultiLvlLbl val="0"/>
      </c:catAx>
      <c:valAx>
        <c:axId val="285693440"/>
        <c:scaling>
          <c:orientation val="minMax"/>
          <c:max val="4"/>
          <c:min val="0"/>
        </c:scaling>
        <c:delete val="0"/>
        <c:axPos val="l"/>
        <c:majorGridlines/>
        <c:numFmt formatCode="General" sourceLinked="1"/>
        <c:majorTickMark val="cross"/>
        <c:minorTickMark val="none"/>
        <c:tickLblPos val="nextTo"/>
        <c:crossAx val="2856879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285690304"/>
        <c:axId val="347373296"/>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47375256"/>
        <c:axId val="347373688"/>
      </c:lineChart>
      <c:catAx>
        <c:axId val="285690304"/>
        <c:scaling>
          <c:orientation val="minMax"/>
        </c:scaling>
        <c:delete val="0"/>
        <c:axPos val="b"/>
        <c:numFmt formatCode="m/d/yyyy" sourceLinked="1"/>
        <c:majorTickMark val="out"/>
        <c:minorTickMark val="none"/>
        <c:tickLblPos val="nextTo"/>
        <c:spPr>
          <a:ln w="12700" cmpd="sng"/>
        </c:spPr>
        <c:crossAx val="347373296"/>
        <c:crosses val="autoZero"/>
        <c:auto val="0"/>
        <c:lblAlgn val="ctr"/>
        <c:lblOffset val="100"/>
        <c:noMultiLvlLbl val="1"/>
      </c:catAx>
      <c:valAx>
        <c:axId val="347373296"/>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285690304"/>
        <c:crosses val="autoZero"/>
        <c:crossBetween val="midCat"/>
        <c:majorUnit val="0.5"/>
      </c:valAx>
      <c:valAx>
        <c:axId val="347373688"/>
        <c:scaling>
          <c:orientation val="minMax"/>
        </c:scaling>
        <c:delete val="0"/>
        <c:axPos val="r"/>
        <c:numFmt formatCode="General" sourceLinked="1"/>
        <c:majorTickMark val="out"/>
        <c:minorTickMark val="none"/>
        <c:tickLblPos val="nextTo"/>
        <c:crossAx val="347375256"/>
        <c:crosses val="max"/>
        <c:crossBetween val="between"/>
      </c:valAx>
      <c:dateAx>
        <c:axId val="347375256"/>
        <c:scaling>
          <c:orientation val="minMax"/>
        </c:scaling>
        <c:delete val="1"/>
        <c:axPos val="b"/>
        <c:numFmt formatCode="m/d/yyyy" sourceLinked="1"/>
        <c:majorTickMark val="out"/>
        <c:minorTickMark val="none"/>
        <c:tickLblPos val="none"/>
        <c:crossAx val="347373688"/>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285690696"/>
        <c:axId val="287828432"/>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287821768"/>
        <c:axId val="287829216"/>
      </c:lineChart>
      <c:catAx>
        <c:axId val="285690696"/>
        <c:scaling>
          <c:orientation val="minMax"/>
        </c:scaling>
        <c:delete val="0"/>
        <c:axPos val="b"/>
        <c:numFmt formatCode="m/d/yyyy" sourceLinked="1"/>
        <c:majorTickMark val="out"/>
        <c:minorTickMark val="none"/>
        <c:tickLblPos val="nextTo"/>
        <c:crossAx val="287828432"/>
        <c:crosses val="autoZero"/>
        <c:auto val="0"/>
        <c:lblAlgn val="ctr"/>
        <c:lblOffset val="100"/>
        <c:noMultiLvlLbl val="1"/>
      </c:catAx>
      <c:valAx>
        <c:axId val="287828432"/>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285690696"/>
        <c:crosses val="autoZero"/>
        <c:crossBetween val="midCat"/>
        <c:majorUnit val="0.5"/>
      </c:valAx>
      <c:valAx>
        <c:axId val="287829216"/>
        <c:scaling>
          <c:orientation val="minMax"/>
        </c:scaling>
        <c:delete val="0"/>
        <c:axPos val="r"/>
        <c:numFmt formatCode="General" sourceLinked="1"/>
        <c:majorTickMark val="out"/>
        <c:minorTickMark val="none"/>
        <c:tickLblPos val="nextTo"/>
        <c:crossAx val="287821768"/>
        <c:crosses val="max"/>
        <c:crossBetween val="between"/>
      </c:valAx>
      <c:dateAx>
        <c:axId val="287821768"/>
        <c:scaling>
          <c:orientation val="minMax"/>
        </c:scaling>
        <c:delete val="1"/>
        <c:axPos val="b"/>
        <c:numFmt formatCode="m/d/yyyy" sourceLinked="1"/>
        <c:majorTickMark val="out"/>
        <c:minorTickMark val="none"/>
        <c:tickLblPos val="none"/>
        <c:crossAx val="28782921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287824512"/>
        <c:axId val="287822160"/>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287822552"/>
        <c:axId val="287828824"/>
      </c:lineChart>
      <c:catAx>
        <c:axId val="287824512"/>
        <c:scaling>
          <c:orientation val="minMax"/>
        </c:scaling>
        <c:delete val="0"/>
        <c:axPos val="b"/>
        <c:numFmt formatCode="m/d/yyyy" sourceLinked="1"/>
        <c:majorTickMark val="out"/>
        <c:minorTickMark val="none"/>
        <c:tickLblPos val="low"/>
        <c:spPr>
          <a:ln w="12700">
            <a:solidFill>
              <a:prstClr val="white">
                <a:lumMod val="50000"/>
              </a:prstClr>
            </a:solidFill>
          </a:ln>
        </c:spPr>
        <c:crossAx val="287822160"/>
        <c:crosses val="autoZero"/>
        <c:auto val="0"/>
        <c:lblAlgn val="ctr"/>
        <c:lblOffset val="100"/>
        <c:noMultiLvlLbl val="1"/>
      </c:catAx>
      <c:valAx>
        <c:axId val="287822160"/>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87824512"/>
        <c:crosses val="autoZero"/>
        <c:crossBetween val="between"/>
      </c:valAx>
      <c:valAx>
        <c:axId val="287828824"/>
        <c:scaling>
          <c:orientation val="minMax"/>
          <c:min val="0"/>
        </c:scaling>
        <c:delete val="0"/>
        <c:axPos val="r"/>
        <c:numFmt formatCode="#,##0" sourceLinked="1"/>
        <c:majorTickMark val="out"/>
        <c:minorTickMark val="none"/>
        <c:tickLblPos val="nextTo"/>
        <c:crossAx val="287822552"/>
        <c:crosses val="max"/>
        <c:crossBetween val="between"/>
      </c:valAx>
      <c:dateAx>
        <c:axId val="287822552"/>
        <c:scaling>
          <c:orientation val="minMax"/>
        </c:scaling>
        <c:delete val="1"/>
        <c:axPos val="b"/>
        <c:numFmt formatCode="m/d/yyyy" sourceLinked="1"/>
        <c:majorTickMark val="out"/>
        <c:minorTickMark val="none"/>
        <c:tickLblPos val="none"/>
        <c:crossAx val="287828824"/>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287822944"/>
        <c:axId val="287823336"/>
      </c:bubbleChart>
      <c:valAx>
        <c:axId val="287822944"/>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287823336"/>
        <c:crosses val="autoZero"/>
        <c:crossBetween val="midCat"/>
        <c:minorUnit val="0.25"/>
      </c:valAx>
      <c:valAx>
        <c:axId val="287823336"/>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287822944"/>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287826864"/>
        <c:axId val="287825688"/>
      </c:lineChart>
      <c:catAx>
        <c:axId val="287826864"/>
        <c:scaling>
          <c:orientation val="minMax"/>
        </c:scaling>
        <c:delete val="0"/>
        <c:axPos val="b"/>
        <c:numFmt formatCode="General" sourceLinked="0"/>
        <c:majorTickMark val="out"/>
        <c:minorTickMark val="none"/>
        <c:tickLblPos val="nextTo"/>
        <c:crossAx val="287825688"/>
        <c:crosses val="autoZero"/>
        <c:auto val="1"/>
        <c:lblAlgn val="ctr"/>
        <c:lblOffset val="100"/>
        <c:noMultiLvlLbl val="0"/>
      </c:catAx>
      <c:valAx>
        <c:axId val="287825688"/>
        <c:scaling>
          <c:orientation val="minMax"/>
          <c:min val="0"/>
        </c:scaling>
        <c:delete val="0"/>
        <c:axPos val="l"/>
        <c:majorGridlines/>
        <c:numFmt formatCode="General" sourceLinked="1"/>
        <c:majorTickMark val="out"/>
        <c:minorTickMark val="none"/>
        <c:tickLblPos val="nextTo"/>
        <c:crossAx val="287826864"/>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287827256"/>
        <c:axId val="287827648"/>
      </c:lineChart>
      <c:catAx>
        <c:axId val="287827256"/>
        <c:scaling>
          <c:orientation val="minMax"/>
        </c:scaling>
        <c:delete val="0"/>
        <c:axPos val="b"/>
        <c:numFmt formatCode="General" sourceLinked="0"/>
        <c:majorTickMark val="out"/>
        <c:minorTickMark val="none"/>
        <c:tickLblPos val="nextTo"/>
        <c:crossAx val="287827648"/>
        <c:crosses val="autoZero"/>
        <c:auto val="1"/>
        <c:lblAlgn val="ctr"/>
        <c:lblOffset val="100"/>
        <c:noMultiLvlLbl val="0"/>
      </c:catAx>
      <c:valAx>
        <c:axId val="287827648"/>
        <c:scaling>
          <c:orientation val="minMax"/>
          <c:min val="0"/>
        </c:scaling>
        <c:delete val="0"/>
        <c:axPos val="l"/>
        <c:majorGridlines/>
        <c:numFmt formatCode="General" sourceLinked="1"/>
        <c:majorTickMark val="out"/>
        <c:minorTickMark val="none"/>
        <c:tickLblPos val="nextTo"/>
        <c:crossAx val="28782725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10/11/2016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58</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10/11/2016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46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64</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smtClean="0"/>
              <a:t>23 </a:t>
            </a:r>
            <a:r>
              <a:rPr lang="fr-FR" dirty="0" smtClean="0"/>
              <a:t>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15956</TotalTime>
  <Words>4679</Words>
  <Application>Microsoft Office PowerPoint</Application>
  <PresentationFormat>On-screen Show (4:3)</PresentationFormat>
  <Paragraphs>1821</Paragraphs>
  <Slides>64</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64</vt:i4>
      </vt:variant>
    </vt:vector>
  </HeadingPairs>
  <TitlesOfParts>
    <vt:vector size="81"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761</cp:revision>
  <dcterms:created xsi:type="dcterms:W3CDTF">2013-01-22T15:43:13Z</dcterms:created>
  <dcterms:modified xsi:type="dcterms:W3CDTF">2016-11-10T08:50:33Z</dcterms:modified>
</cp:coreProperties>
</file>