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4"/>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5" d="100"/>
          <a:sy n="165" d="100"/>
        </p:scale>
        <p:origin x="179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309499016"/>
        <c:axId val="309502936"/>
      </c:lineChart>
      <c:catAx>
        <c:axId val="309499016"/>
        <c:scaling>
          <c:orientation val="minMax"/>
        </c:scaling>
        <c:delete val="0"/>
        <c:axPos val="b"/>
        <c:numFmt formatCode="m/d/yyyy" sourceLinked="1"/>
        <c:majorTickMark val="out"/>
        <c:minorTickMark val="none"/>
        <c:tickLblPos val="nextTo"/>
        <c:crossAx val="309502936"/>
        <c:crosses val="autoZero"/>
        <c:auto val="0"/>
        <c:lblAlgn val="ctr"/>
        <c:lblOffset val="100"/>
        <c:noMultiLvlLbl val="1"/>
      </c:catAx>
      <c:valAx>
        <c:axId val="309502936"/>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09499016"/>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40200960"/>
        <c:axId val="340202920"/>
      </c:radarChart>
      <c:catAx>
        <c:axId val="340200960"/>
        <c:scaling>
          <c:orientation val="minMax"/>
        </c:scaling>
        <c:delete val="0"/>
        <c:axPos val="b"/>
        <c:majorGridlines/>
        <c:numFmt formatCode="General" sourceLinked="1"/>
        <c:majorTickMark val="out"/>
        <c:minorTickMark val="none"/>
        <c:tickLblPos val="nextTo"/>
        <c:crossAx val="340202920"/>
        <c:crosses val="autoZero"/>
        <c:auto val="1"/>
        <c:lblAlgn val="ctr"/>
        <c:lblOffset val="100"/>
        <c:noMultiLvlLbl val="0"/>
      </c:catAx>
      <c:valAx>
        <c:axId val="340202920"/>
        <c:scaling>
          <c:orientation val="minMax"/>
          <c:max val="4"/>
          <c:min val="0"/>
        </c:scaling>
        <c:delete val="0"/>
        <c:axPos val="l"/>
        <c:majorGridlines/>
        <c:numFmt formatCode="General" sourceLinked="1"/>
        <c:majorTickMark val="cross"/>
        <c:minorTickMark val="none"/>
        <c:tickLblPos val="nextTo"/>
        <c:crossAx val="34020096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41355472"/>
        <c:axId val="341355864"/>
      </c:radarChart>
      <c:catAx>
        <c:axId val="341355472"/>
        <c:scaling>
          <c:orientation val="minMax"/>
        </c:scaling>
        <c:delete val="0"/>
        <c:axPos val="b"/>
        <c:majorGridlines/>
        <c:numFmt formatCode="General" sourceLinked="1"/>
        <c:majorTickMark val="out"/>
        <c:minorTickMark val="none"/>
        <c:tickLblPos val="nextTo"/>
        <c:crossAx val="341355864"/>
        <c:crosses val="autoZero"/>
        <c:auto val="1"/>
        <c:lblAlgn val="ctr"/>
        <c:lblOffset val="100"/>
        <c:noMultiLvlLbl val="0"/>
      </c:catAx>
      <c:valAx>
        <c:axId val="341355864"/>
        <c:scaling>
          <c:orientation val="minMax"/>
          <c:max val="4"/>
          <c:min val="0"/>
        </c:scaling>
        <c:delete val="0"/>
        <c:axPos val="l"/>
        <c:majorGridlines/>
        <c:numFmt formatCode="General" sourceLinked="1"/>
        <c:majorTickMark val="cross"/>
        <c:minorTickMark val="none"/>
        <c:tickLblPos val="nextTo"/>
        <c:crossAx val="34135547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41356648"/>
        <c:axId val="341357040"/>
      </c:radarChart>
      <c:catAx>
        <c:axId val="341356648"/>
        <c:scaling>
          <c:orientation val="minMax"/>
        </c:scaling>
        <c:delete val="0"/>
        <c:axPos val="b"/>
        <c:majorGridlines/>
        <c:numFmt formatCode="General" sourceLinked="1"/>
        <c:majorTickMark val="out"/>
        <c:minorTickMark val="none"/>
        <c:tickLblPos val="nextTo"/>
        <c:crossAx val="341357040"/>
        <c:crosses val="autoZero"/>
        <c:auto val="1"/>
        <c:lblAlgn val="ctr"/>
        <c:lblOffset val="100"/>
        <c:noMultiLvlLbl val="0"/>
      </c:catAx>
      <c:valAx>
        <c:axId val="341357040"/>
        <c:scaling>
          <c:orientation val="minMax"/>
          <c:max val="4"/>
          <c:min val="0"/>
        </c:scaling>
        <c:delete val="0"/>
        <c:axPos val="l"/>
        <c:majorGridlines/>
        <c:numFmt formatCode="General" sourceLinked="1"/>
        <c:majorTickMark val="cross"/>
        <c:minorTickMark val="none"/>
        <c:tickLblPos val="nextTo"/>
        <c:crossAx val="341356648"/>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08811832"/>
        <c:axId val="308809872"/>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08808304"/>
        <c:axId val="308807912"/>
      </c:lineChart>
      <c:catAx>
        <c:axId val="308811832"/>
        <c:scaling>
          <c:orientation val="minMax"/>
        </c:scaling>
        <c:delete val="0"/>
        <c:axPos val="b"/>
        <c:numFmt formatCode="m/d/yyyy" sourceLinked="1"/>
        <c:majorTickMark val="out"/>
        <c:minorTickMark val="none"/>
        <c:tickLblPos val="nextTo"/>
        <c:spPr>
          <a:ln w="12700" cmpd="sng"/>
        </c:spPr>
        <c:crossAx val="308809872"/>
        <c:crosses val="autoZero"/>
        <c:auto val="0"/>
        <c:lblAlgn val="ctr"/>
        <c:lblOffset val="100"/>
        <c:noMultiLvlLbl val="1"/>
      </c:catAx>
      <c:valAx>
        <c:axId val="308809872"/>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08811832"/>
        <c:crosses val="autoZero"/>
        <c:crossBetween val="midCat"/>
        <c:majorUnit val="0.5"/>
      </c:valAx>
      <c:valAx>
        <c:axId val="308807912"/>
        <c:scaling>
          <c:orientation val="minMax"/>
        </c:scaling>
        <c:delete val="0"/>
        <c:axPos val="r"/>
        <c:numFmt formatCode="General" sourceLinked="1"/>
        <c:majorTickMark val="out"/>
        <c:minorTickMark val="none"/>
        <c:tickLblPos val="nextTo"/>
        <c:crossAx val="308808304"/>
        <c:crosses val="max"/>
        <c:crossBetween val="between"/>
      </c:valAx>
      <c:dateAx>
        <c:axId val="308808304"/>
        <c:scaling>
          <c:orientation val="minMax"/>
        </c:scaling>
        <c:delete val="1"/>
        <c:axPos val="b"/>
        <c:numFmt formatCode="m/d/yyyy" sourceLinked="1"/>
        <c:majorTickMark val="out"/>
        <c:minorTickMark val="none"/>
        <c:tickLblPos val="none"/>
        <c:crossAx val="30880791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08810264"/>
        <c:axId val="308811440"/>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08809088"/>
        <c:axId val="308808696"/>
      </c:lineChart>
      <c:catAx>
        <c:axId val="308810264"/>
        <c:scaling>
          <c:orientation val="minMax"/>
        </c:scaling>
        <c:delete val="0"/>
        <c:axPos val="b"/>
        <c:numFmt formatCode="m/d/yyyy" sourceLinked="1"/>
        <c:majorTickMark val="out"/>
        <c:minorTickMark val="none"/>
        <c:tickLblPos val="nextTo"/>
        <c:crossAx val="308811440"/>
        <c:crosses val="autoZero"/>
        <c:auto val="0"/>
        <c:lblAlgn val="ctr"/>
        <c:lblOffset val="100"/>
        <c:noMultiLvlLbl val="1"/>
      </c:catAx>
      <c:valAx>
        <c:axId val="308811440"/>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08810264"/>
        <c:crosses val="autoZero"/>
        <c:crossBetween val="midCat"/>
        <c:majorUnit val="0.5"/>
      </c:valAx>
      <c:valAx>
        <c:axId val="308808696"/>
        <c:scaling>
          <c:orientation val="minMax"/>
        </c:scaling>
        <c:delete val="0"/>
        <c:axPos val="r"/>
        <c:numFmt formatCode="General" sourceLinked="1"/>
        <c:majorTickMark val="out"/>
        <c:minorTickMark val="none"/>
        <c:tickLblPos val="nextTo"/>
        <c:crossAx val="308809088"/>
        <c:crosses val="max"/>
        <c:crossBetween val="between"/>
      </c:valAx>
      <c:dateAx>
        <c:axId val="308809088"/>
        <c:scaling>
          <c:orientation val="minMax"/>
        </c:scaling>
        <c:delete val="1"/>
        <c:axPos val="b"/>
        <c:numFmt formatCode="m/d/yyyy" sourceLinked="1"/>
        <c:majorTickMark val="out"/>
        <c:minorTickMark val="none"/>
        <c:tickLblPos val="none"/>
        <c:crossAx val="30880869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08805560"/>
        <c:axId val="308809480"/>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08811048"/>
        <c:axId val="308810656"/>
      </c:lineChart>
      <c:catAx>
        <c:axId val="308805560"/>
        <c:scaling>
          <c:orientation val="minMax"/>
        </c:scaling>
        <c:delete val="0"/>
        <c:axPos val="b"/>
        <c:numFmt formatCode="m/d/yyyy" sourceLinked="1"/>
        <c:majorTickMark val="out"/>
        <c:minorTickMark val="none"/>
        <c:tickLblPos val="low"/>
        <c:spPr>
          <a:ln w="12700">
            <a:solidFill>
              <a:prstClr val="white">
                <a:lumMod val="50000"/>
              </a:prstClr>
            </a:solidFill>
          </a:ln>
        </c:spPr>
        <c:crossAx val="308809480"/>
        <c:crosses val="autoZero"/>
        <c:auto val="0"/>
        <c:lblAlgn val="ctr"/>
        <c:lblOffset val="100"/>
        <c:noMultiLvlLbl val="1"/>
      </c:catAx>
      <c:valAx>
        <c:axId val="308809480"/>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08805560"/>
        <c:crosses val="autoZero"/>
        <c:crossBetween val="between"/>
      </c:valAx>
      <c:valAx>
        <c:axId val="308810656"/>
        <c:scaling>
          <c:orientation val="minMax"/>
          <c:min val="0"/>
        </c:scaling>
        <c:delete val="0"/>
        <c:axPos val="r"/>
        <c:numFmt formatCode="#,##0" sourceLinked="1"/>
        <c:majorTickMark val="out"/>
        <c:minorTickMark val="none"/>
        <c:tickLblPos val="nextTo"/>
        <c:crossAx val="308811048"/>
        <c:crosses val="max"/>
        <c:crossBetween val="between"/>
      </c:valAx>
      <c:dateAx>
        <c:axId val="308811048"/>
        <c:scaling>
          <c:orientation val="minMax"/>
        </c:scaling>
        <c:delete val="1"/>
        <c:axPos val="b"/>
        <c:numFmt formatCode="m/d/yyyy" sourceLinked="1"/>
        <c:majorTickMark val="out"/>
        <c:minorTickMark val="none"/>
        <c:tickLblPos val="none"/>
        <c:crossAx val="30881065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08807128"/>
        <c:axId val="308805952"/>
      </c:bubbleChart>
      <c:valAx>
        <c:axId val="308807128"/>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08805952"/>
        <c:crosses val="autoZero"/>
        <c:crossBetween val="midCat"/>
        <c:minorUnit val="0.25"/>
      </c:valAx>
      <c:valAx>
        <c:axId val="308805952"/>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08807128"/>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08807520"/>
        <c:axId val="341361352"/>
      </c:lineChart>
      <c:catAx>
        <c:axId val="308807520"/>
        <c:scaling>
          <c:orientation val="minMax"/>
        </c:scaling>
        <c:delete val="0"/>
        <c:axPos val="b"/>
        <c:numFmt formatCode="General" sourceLinked="0"/>
        <c:majorTickMark val="out"/>
        <c:minorTickMark val="none"/>
        <c:tickLblPos val="nextTo"/>
        <c:crossAx val="341361352"/>
        <c:crosses val="autoZero"/>
        <c:auto val="1"/>
        <c:lblAlgn val="ctr"/>
        <c:lblOffset val="100"/>
        <c:noMultiLvlLbl val="0"/>
      </c:catAx>
      <c:valAx>
        <c:axId val="341361352"/>
        <c:scaling>
          <c:orientation val="minMax"/>
          <c:min val="0"/>
        </c:scaling>
        <c:delete val="0"/>
        <c:axPos val="l"/>
        <c:majorGridlines/>
        <c:numFmt formatCode="General" sourceLinked="1"/>
        <c:majorTickMark val="out"/>
        <c:minorTickMark val="none"/>
        <c:tickLblPos val="nextTo"/>
        <c:crossAx val="30880752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09501368"/>
        <c:axId val="309497840"/>
      </c:lineChart>
      <c:catAx>
        <c:axId val="309501368"/>
        <c:scaling>
          <c:orientation val="minMax"/>
        </c:scaling>
        <c:delete val="0"/>
        <c:axPos val="b"/>
        <c:numFmt formatCode="General" sourceLinked="0"/>
        <c:majorTickMark val="out"/>
        <c:minorTickMark val="none"/>
        <c:tickLblPos val="nextTo"/>
        <c:crossAx val="309497840"/>
        <c:crosses val="autoZero"/>
        <c:auto val="1"/>
        <c:lblAlgn val="ctr"/>
        <c:lblOffset val="100"/>
        <c:noMultiLvlLbl val="0"/>
      </c:catAx>
      <c:valAx>
        <c:axId val="309497840"/>
        <c:scaling>
          <c:orientation val="minMax"/>
          <c:min val="0"/>
        </c:scaling>
        <c:delete val="0"/>
        <c:axPos val="l"/>
        <c:majorGridlines/>
        <c:numFmt formatCode="General" sourceLinked="1"/>
        <c:majorTickMark val="out"/>
        <c:minorTickMark val="none"/>
        <c:tickLblPos val="nextTo"/>
        <c:crossAx val="309501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28/11/2016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28/11/2016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28/11/2016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25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16083</TotalTime>
  <Words>5050</Words>
  <Application>Microsoft Office PowerPoint</Application>
  <PresentationFormat>On-screen Show (4:3)</PresentationFormat>
  <Paragraphs>1868</Paragraphs>
  <Slides>67</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67</vt:i4>
      </vt:variant>
    </vt:vector>
  </HeadingPairs>
  <TitlesOfParts>
    <vt:vector size="84"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790</cp:revision>
  <dcterms:created xsi:type="dcterms:W3CDTF">2013-01-22T15:43:13Z</dcterms:created>
  <dcterms:modified xsi:type="dcterms:W3CDTF">2016-11-28T13:34:10Z</dcterms:modified>
</cp:coreProperties>
</file>