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7" r:id="rId3"/>
    <p:sldId id="373" r:id="rId4"/>
    <p:sldId id="346" r:id="rId5"/>
    <p:sldId id="375" r:id="rId6"/>
    <p:sldId id="347" r:id="rId7"/>
    <p:sldId id="376" r:id="rId8"/>
    <p:sldId id="359" r:id="rId9"/>
    <p:sldId id="360" r:id="rId10"/>
    <p:sldId id="372" r:id="rId11"/>
    <p:sldId id="385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58" y="96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sizing information regarding previous snapshot</a:t>
            </a:r>
            <a:endParaRPr lang="en-US" dirty="0"/>
          </a:p>
          <a:p>
            <a:r>
              <a:rPr lang="en-US" sz="1400" dirty="0"/>
              <a:t>TABLE;GENERIC_TABLE;COL1=SNAPSHOTS,ROW1=METRICS,METRICS=TECHNICAL_SIZING,SNAPSHOTS=CURRENT|PREVIOUS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SNAPSHOTS,ROW1=METRICS,METRICS=TECHNICAL_SIZING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9125"/>
              </p:ext>
            </p:extLst>
          </p:nvPr>
        </p:nvGraphicFramePr>
        <p:xfrm>
          <a:off x="2682179" y="2647274"/>
          <a:ext cx="585216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Previous snapshot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with evolution regarding previous snapshot </a:t>
            </a:r>
            <a:endParaRPr lang="en-US" dirty="0"/>
          </a:p>
          <a:p>
            <a:r>
              <a:rPr lang="en-US" sz="1400" dirty="0"/>
              <a:t>TABLE;GENERIC_TABLE;COL1=SNAPSHOTS,ROW1=METRICS,METRICS=10151|10107|10152|10154|10161,SNAPSHOTS=ALL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GENERIC_TABLE;COL1=SNAPSHOTS,ROW1=METRICS,METRICS=10151|10107|10152|10154|10161,SNAPSHOTS=ALL"/>
          <p:cNvGraphicFramePr>
            <a:graphicFrameLocks noGrp="1"/>
          </p:cNvGraphicFramePr>
          <p:nvPr>
            <p:extLst/>
          </p:nvPr>
        </p:nvGraphicFramePr>
        <p:xfrm>
          <a:off x="1906325" y="2799675"/>
          <a:ext cx="841248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Previous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Evolution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MODULES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TECHNOLOGIES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SNAPSHOTS</a:t>
            </a:r>
            <a:r>
              <a:rPr lang="en-GB" dirty="0"/>
              <a:t>: When a snapshot is displayed in a table, we display "Snapshot Name -Snapshot version".  if no information filled, then default value is "ALL"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 dirty="0"/>
              <a:t>: f no information filled, then default value is "ALL"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01661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564543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31882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515537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090301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17425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45498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753690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612032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567001" y="2203333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17425" y="2607980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348048" y="2607980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23106" y="2607980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993255" y="260798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19567" y="2607980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17425" y="3020811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20447" y="3507907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583329" y="3507907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25705" y="391255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588587" y="3912554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27358" y="4309398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590240" y="4309398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414391" y="4309398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515537" y="4300758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553635" y="4735063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16517" y="4735063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440668" y="4735063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541814" y="4726423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COL 1,: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077574"/>
          </a:xfrm>
        </p:spPr>
        <p:txBody>
          <a:bodyPr>
            <a:normAutofit/>
          </a:bodyPr>
          <a:lstStyle/>
          <a:p>
            <a:r>
              <a:rPr lang="en-GB" dirty="0"/>
              <a:t>Simple table to get Efficiency, TQI, Robustness scores for current snapshot only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Simple table to get Efficiency, TQI, Robustness scores for current and previous snapshot 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TABLE;GENERIC_TABLE;COL1=METRICS,ROW1=SNAPSHOTS,METRICS=60014|60017|60013,SNAPSHOTS=CURRENT|PREVIOUS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dirty="0"/>
              <a:t>Simple table to get all Health Factors scores for current and previous snapshot</a:t>
            </a:r>
            <a:endParaRPr lang="en-US" dirty="0"/>
          </a:p>
          <a:p>
            <a:r>
              <a:rPr lang="en-US" sz="1500" dirty="0"/>
              <a:t>TABLE;GENERIC_TABLE;COL1=METRICS,ROW1=SNAPSHOTS,METRICS=HEALTH_FACTOR,SNAPSHOTS=CURRENT|PREVIOUS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METRICS=60014|60017|60013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6518"/>
              </p:ext>
            </p:extLst>
          </p:nvPr>
        </p:nvGraphicFramePr>
        <p:xfrm>
          <a:off x="3784307" y="3805535"/>
          <a:ext cx="5844633" cy="685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Previous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5980124"/>
                  </a:ext>
                </a:extLst>
              </a:tr>
            </a:tbl>
          </a:graphicData>
        </a:graphic>
      </p:graphicFrame>
      <p:graphicFrame>
        <p:nvGraphicFramePr>
          <p:cNvPr id="7" name="Table 6" descr="TABLE;GENERIC_TABLE;COL1=METRICS,ROW1=SNAPSHOTS,METRICS=60014|60017|60013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04202"/>
              </p:ext>
            </p:extLst>
          </p:nvPr>
        </p:nvGraphicFramePr>
        <p:xfrm>
          <a:off x="3817999" y="2361467"/>
          <a:ext cx="5570313" cy="4572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</a:tbl>
          </a:graphicData>
        </a:graphic>
      </p:graphicFrame>
      <p:graphicFrame>
        <p:nvGraphicFramePr>
          <p:cNvPr id="8" name="Table 7" descr="TABLE;GENERIC_TABLE;COL1=METRICS,ROW1=SNAPSHOTS,METRICS=HEALTH_FACTOR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112"/>
              </p:ext>
            </p:extLst>
          </p:nvPr>
        </p:nvGraphicFramePr>
        <p:xfrm>
          <a:off x="3441843" y="5689332"/>
          <a:ext cx="7061590" cy="685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75190">
                  <a:extLst>
                    <a:ext uri="{9D8B030D-6E8A-4147-A177-3AD203B41FA5}">
                      <a16:colId xmlns:a16="http://schemas.microsoft.com/office/drawing/2014/main" val="24100062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382968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235361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33250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178367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3413814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0276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267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Previous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50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modules for current and then previous snapshot </a:t>
            </a:r>
            <a:endParaRPr lang="en-US" dirty="0"/>
          </a:p>
          <a:p>
            <a:r>
              <a:rPr lang="en-US" sz="1400" dirty="0"/>
              <a:t>TABLE;GENERIC_TABLE;COL1=METRICS,ROW1=SNAPSHOTS,ROW11=MODULES,METRICS=HEALTH_FACTOR,SNAPSHOTS=CURRENT|PREVIOUS,MODULES=ALL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ROW11=MODULE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1688"/>
              </p:ext>
            </p:extLst>
          </p:nvPr>
        </p:nvGraphicFramePr>
        <p:xfrm>
          <a:off x="2417109" y="2902687"/>
          <a:ext cx="786384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    Module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Module 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7" name="Text Placeholder 6" descr="TABLE;GENERIC_TABLE;COL1=METRICS,ROW1=MODULES,ROW11=SNAPSHOTS,METRICS=HEALTH_FACTOR,SNAPSHOTS=CURRENT|PREVIOUS,MODULES=ALL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monitor modules regarding current and previous snapshot</a:t>
            </a:r>
            <a:endParaRPr lang="en-US" dirty="0"/>
          </a:p>
          <a:p>
            <a:r>
              <a:rPr lang="en-US" sz="1400" dirty="0"/>
              <a:t>TABLE;GENERIC_TABLE;COL1=METRICS,ROW1=MODULES,ROW11=SNAPSHOTS,METRICS=HEALTH_FACTOR,SNAPSHOTS=CURRENT|PREVIOUS,MODULES=ALL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2" name="Table 1" descr="TABLE;GENERIC_TABLE;COL1=METRICS,ROW1=MODULES,ROW11=SNAPSHOT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55234"/>
              </p:ext>
            </p:extLst>
          </p:nvPr>
        </p:nvGraphicFramePr>
        <p:xfrm>
          <a:off x="3138488" y="2707481"/>
          <a:ext cx="7315200" cy="1600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792719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1121893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0326917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557104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816668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527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708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502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5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897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681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273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00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4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critical violations numbers with risk introduced regarding previous snapshot</a:t>
            </a:r>
            <a:endParaRPr lang="en-US" dirty="0"/>
          </a:p>
          <a:p>
            <a:r>
              <a:rPr lang="en-GB" sz="1400" dirty="0"/>
              <a:t>TABLE;GENERIC_TABLE;COL1=METRICS,ROW1=CRITICAL_VIOLATIONS,METRICS=HEALTH_FACTOR,CRITICAL_VIOLATIONS =ALL,SNAPSHOTS=CURRENT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GENERIC_TABLE;COL1=METRICS,ROW1=CRITICAL_VIOLATIONS,METRICS=HEALTH_FACTOR,CRITICAL_VIOLATIONS 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8423"/>
              </p:ext>
            </p:extLst>
          </p:nvPr>
        </p:nvGraphicFramePr>
        <p:xfrm>
          <a:off x="2102540" y="3050381"/>
          <a:ext cx="802005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582757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531352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 Critical Violations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module on Health Factors critical violations numbers with risk introduced regarding previous snapshot </a:t>
            </a:r>
            <a:endParaRPr lang="en-US" dirty="0"/>
          </a:p>
          <a:p>
            <a:r>
              <a:rPr lang="en-US" sz="1400" dirty="0"/>
              <a:t>TABLE;GENERIC_TABLE;COL1=METRICS,ROW1=CRITICAL_VIOLATIONS,ROW11=MODULES,METRICS=HEALTH_FACTOR,CRITICAL_VIOLATIONS =ALL,MODULES=ALL,SNAPSHOTS=CURRENT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GENERIC_TABLE;COL1=METRICS,ROW1=CRITICAL_VIOLATIONS,ROW11=MODULES,METRICS=HEALTH_FACTOR,CRITICAL_VIOLATIONS =ALL,MODUL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25950"/>
              </p:ext>
            </p:extLst>
          </p:nvPr>
        </p:nvGraphicFramePr>
        <p:xfrm>
          <a:off x="2112065" y="2934065"/>
          <a:ext cx="8001000" cy="29718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182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5962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38274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45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4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on added and removed critical violations for Health Factors</a:t>
            </a:r>
            <a:endParaRPr lang="en-US" dirty="0"/>
          </a:p>
          <a:p>
            <a:r>
              <a:rPr lang="en-US" sz="1400" dirty="0"/>
              <a:t>TABLE;GENERIC_TABLE;COL1=METRICS,ROW1=TECHNOLOGIES,ROW11=CRITICAL_VIOLATIONS,METRICS=HEALTH_FACTOR,CRITICAL_VIOLATIONS =ADDED|REMOVED,TECHNOLOGIES=ALL,SNAPSHOTS=CURRENT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TECHNOLOGIES,ROW11=CRITICAL_VIOLATIONS,METRICS=HEALTH_FACTOR,CRITICAL_VIOLATIONS =ADDED|REMOVED,TECHNOLOGI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1299"/>
              </p:ext>
            </p:extLst>
          </p:nvPr>
        </p:nvGraphicFramePr>
        <p:xfrm>
          <a:off x="2171700" y="3556063"/>
          <a:ext cx="8001000" cy="1600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Modules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1108</Words>
  <Application>Microsoft Office PowerPoint</Application>
  <PresentationFormat>Widescreen</PresentationFormat>
  <Paragraphs>416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PowerPoint Presentation</vt:lpstr>
      <vt:lpstr>Rules – Data to populate</vt:lpstr>
      <vt:lpstr>Rules – Table Structure</vt:lpstr>
      <vt:lpstr>SAMPLES 1</vt:lpstr>
      <vt:lpstr>SAMPLE 2</vt:lpstr>
      <vt:lpstr>SAMPLE 3</vt:lpstr>
      <vt:lpstr>SAMPLE 4</vt:lpstr>
      <vt:lpstr>SAMPLE 5</vt:lpstr>
      <vt:lpstr>SAMPLE 8</vt:lpstr>
      <vt:lpstr>SAMPLE 9</vt:lpstr>
      <vt:lpstr>SAMPLE 10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Damien Charlemagne</cp:lastModifiedBy>
  <cp:revision>155</cp:revision>
  <dcterms:created xsi:type="dcterms:W3CDTF">2016-10-16T15:51:34Z</dcterms:created>
  <dcterms:modified xsi:type="dcterms:W3CDTF">2017-02-28T17:33:49Z</dcterms:modified>
</cp:coreProperties>
</file>