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7" r:id="rId2"/>
    <p:sldId id="373" r:id="rId3"/>
    <p:sldId id="375" r:id="rId4"/>
    <p:sldId id="376" r:id="rId5"/>
    <p:sldId id="359" r:id="rId6"/>
    <p:sldId id="372" r:id="rId7"/>
    <p:sldId id="385" r:id="rId8"/>
    <p:sldId id="388" r:id="rId9"/>
    <p:sldId id="389" r:id="rId10"/>
    <p:sldId id="3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5AF"/>
    <a:srgbClr val="7F7F7F"/>
    <a:srgbClr val="FF4132"/>
    <a:srgbClr val="7859C9"/>
    <a:srgbClr val="323C4B"/>
    <a:srgbClr val="C8C8C8"/>
    <a:srgbClr val="1EBEB4"/>
    <a:srgbClr val="0091FF"/>
    <a:srgbClr val="FFA000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38" y="22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 at Portfolio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   VALUES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APPLICATIONS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VIOLATIONS*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VIOLATIONS*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endParaRPr lang="fr-F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sz="1600" dirty="0"/>
              <a:t>* To get results on violations or critical violations on a specific metrics, add the axis “METRICS=M” where M is a metric id from quality model (</a:t>
            </a:r>
            <a:r>
              <a:rPr lang="en-GB" sz="1600" dirty="0" err="1"/>
              <a:t>eg</a:t>
            </a:r>
            <a:r>
              <a:rPr lang="en-GB" sz="1600" dirty="0"/>
              <a:t> page 4)</a:t>
            </a:r>
            <a:endParaRPr lang="en-US" sz="1600" dirty="0"/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666015" y="1746127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294088" y="1746127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902280" y="1746127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760622" y="1746127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715591" y="1746127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666015" y="2150774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96638" y="2150774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471696" y="2150774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141845" y="2150774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268157" y="2150774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666015" y="2563605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669037" y="3050701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31919" y="3050701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675948" y="3441131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738830" y="3441131"/>
            <a:ext cx="757808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562981" y="3441131"/>
            <a:ext cx="103668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652095" y="3444523"/>
            <a:ext cx="48435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702225" y="3866796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765107" y="3866796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589258" y="3866796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678372" y="3858156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97DBAF-13CB-457E-9656-7D9F190727F9}"/>
              </a:ext>
            </a:extLst>
          </p:cNvPr>
          <p:cNvSpPr/>
          <p:nvPr/>
        </p:nvSpPr>
        <p:spPr>
          <a:xfrm>
            <a:off x="3701118" y="429797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9A0DF5-23F9-4AD6-8F2E-6ACB169A71A0}"/>
              </a:ext>
            </a:extLst>
          </p:cNvPr>
          <p:cNvSpPr/>
          <p:nvPr/>
        </p:nvSpPr>
        <p:spPr>
          <a:xfrm>
            <a:off x="5311039" y="3050701"/>
            <a:ext cx="781151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FB9F36-FABE-4945-92E3-751956A1C3D0}"/>
              </a:ext>
            </a:extLst>
          </p:cNvPr>
          <p:cNvSpPr/>
          <p:nvPr/>
        </p:nvSpPr>
        <p:spPr>
          <a:xfrm>
            <a:off x="4757703" y="4294769"/>
            <a:ext cx="781151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APPLICATIONS</a:t>
            </a:r>
            <a:r>
              <a:rPr lang="en-GB" dirty="0"/>
              <a:t>: if no information filled, then default value is “EACH"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"HEALTH_FACTOR“. a parameter </a:t>
            </a:r>
            <a:r>
              <a:rPr lang="en-US" b="1" dirty="0"/>
              <a:t>AGGREGATORS</a:t>
            </a:r>
            <a:r>
              <a:rPr lang="en-US" dirty="0"/>
              <a:t> should be added, containing the list of AGGREGATORS (must be AVG or SUM) corresponding to the list of METRICS. For example, if METRICS=60017,68001,66024 then AGGREGATORS=AVERAGE,SUM,AVERAGE. For groups, you can precise METRICS=HEALTH_FACTOR,TECHNICAL_SIZING then AGGREGATORS=AVERAGE,SUM. By default if no information filled, AVG will be affected for quality indicators and SUM for sizing or background facts metrics</a:t>
            </a:r>
          </a:p>
          <a:p>
            <a:r>
              <a:rPr lang="en-US" b="1" dirty="0"/>
              <a:t>TECHNOLOGIES</a:t>
            </a:r>
            <a:r>
              <a:rPr lang="en-US" dirty="0"/>
              <a:t>: if no information filled, then default value is “EACH”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COL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TABLE;PF_GENERIC_TABLE;COL1=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r>
              <a:rPr lang="en-US" dirty="0"/>
              <a:t>AGGREGATORS : AVERAGE or SUM for each item in METRICS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applications results (for last </a:t>
            </a:r>
            <a:r>
              <a:rPr lang="en-GB" dirty="0" err="1"/>
              <a:t>snaphot</a:t>
            </a:r>
            <a:r>
              <a:rPr lang="en-GB" dirty="0"/>
              <a:t> of each app)</a:t>
            </a:r>
            <a:endParaRPr lang="en-US" dirty="0"/>
          </a:p>
          <a:p>
            <a:r>
              <a:rPr lang="en-US" sz="1400" dirty="0"/>
              <a:t>TABLE;PF_GENERIC_TABLE;ROW1= APPLICATIONS,COL1=METRICS,METRICS=HEALTH_FACTOR, APPLICATIONS=EACH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ROW1=APPLICATIONS,COL1=METRICS,METRICS=HEALTH_FACTOR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6963"/>
              </p:ext>
            </p:extLst>
          </p:nvPr>
        </p:nvGraphicFramePr>
        <p:xfrm>
          <a:off x="2417108" y="2902687"/>
          <a:ext cx="8153911" cy="214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006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critical violations results (total and delta) between last and previous snapshot of each application</a:t>
            </a:r>
            <a:endParaRPr lang="en-US" dirty="0"/>
          </a:p>
          <a:p>
            <a:r>
              <a:rPr lang="en-US" sz="1400" dirty="0"/>
              <a:t>TABLE;PF_GENERIC_TABLE;ROW1=APPLICATIONS, COL1=CRITICAL_VIOLATIONS,CRITICAL_VIOLATIONS =ALL,APPLICATIONS=EACH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PF_GENERIC_TABLE;ROW1=APPLICATIONS,COL1=CRITICAL_VIOLATIONS,CRITICAL_VIOLATIONS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4288"/>
              </p:ext>
            </p:extLst>
          </p:nvPr>
        </p:nvGraphicFramePr>
        <p:xfrm>
          <a:off x="2102540" y="3050381"/>
          <a:ext cx="582549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added critical violations by Health Factor between last and previous snapshot of each app</a:t>
            </a:r>
            <a:endParaRPr lang="en-US" dirty="0"/>
          </a:p>
          <a:p>
            <a:r>
              <a:rPr lang="en-US" sz="1400" dirty="0"/>
              <a:t>TABLE;PF_GENERIC_TABLE;COL1=METRICS,ROW1=CRITICAL_VIOLATIONS,ROW11=APPLICATIONS,METRICS=HEALTH_FACTOR,CRITICAL_VIOLATIONS =ADDED,APPLICATIONS=EACH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METRICS,ROW1=CRITICAL_VIOLATIONS,ROW11=APPLICATIONS,METRICS=HEALTH_FACTOR,CRITICAL_VIOLATIONS=ADDED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446"/>
              </p:ext>
            </p:extLst>
          </p:nvPr>
        </p:nvGraphicFramePr>
        <p:xfrm>
          <a:off x="2112065" y="2934065"/>
          <a:ext cx="8001000" cy="11430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sizing information at portfolio level regarding last snapshot results of each applications in the scope</a:t>
            </a:r>
            <a:endParaRPr lang="en-US" dirty="0"/>
          </a:p>
          <a:p>
            <a:r>
              <a:rPr lang="en-US" sz="1400" dirty="0"/>
              <a:t>TABLE;PF_GENERIC_TABLE;COL1=APPLICATIONS,ROW1=METRICS,METRICS=TECHNICAL_SIZING, APPLICATIONS=ALL,AGGREGATORS=SUM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COL1=APPLICATIONS,ROW1=METRICS,METRICS=TECHNICAL_SIZING,APPLICATIONS=ALL,AGGREGATORS=SU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59"/>
              </p:ext>
            </p:extLst>
          </p:nvPr>
        </p:nvGraphicFramePr>
        <p:xfrm>
          <a:off x="3162239" y="2875874"/>
          <a:ext cx="393192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for each technology </a:t>
            </a:r>
            <a:endParaRPr lang="en-US" dirty="0"/>
          </a:p>
          <a:p>
            <a:r>
              <a:rPr lang="en-US" sz="1400" dirty="0"/>
              <a:t>TABLE;PF_GENERIC_TABLE;COL1=TECHNOLOGIES,ROW1=METRICS,METRICS=10151|10107|10152|10154|10161,AGGREGATORS=SUM,TECHNOLOGIES=EACH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METRICS,METRICS=10151|10107|10152|10154|10161,AGGREGATORS=SUM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762"/>
              </p:ext>
            </p:extLst>
          </p:nvPr>
        </p:nvGraphicFramePr>
        <p:xfrm>
          <a:off x="1906325" y="2799675"/>
          <a:ext cx="3931919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76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results by Health Factor for last snapshot of each app</a:t>
            </a:r>
            <a:endParaRPr lang="en-US" dirty="0"/>
          </a:p>
          <a:p>
            <a:r>
              <a:rPr lang="en-US" sz="1400" dirty="0"/>
              <a:t>TABLE;PF_GENERIC_TABLE;COL1=METRICS,ROW1=TECHNOLOGIES,METRICS=HEALTH_FACTOR,TECHNOLOGIES=EACH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METRICS,ROW1=TECHNOLOGIES,METRICS=HEALTH_FACTOR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03616"/>
              </p:ext>
            </p:extLst>
          </p:nvPr>
        </p:nvGraphicFramePr>
        <p:xfrm>
          <a:off x="1906325" y="2799675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1079959"/>
          </a:xfrm>
        </p:spPr>
        <p:txBody>
          <a:bodyPr/>
          <a:lstStyle/>
          <a:p>
            <a:r>
              <a:rPr lang="en-GB" dirty="0"/>
              <a:t>Table to get specific metrics by application and by technology</a:t>
            </a:r>
            <a:endParaRPr lang="en-US" dirty="0"/>
          </a:p>
          <a:p>
            <a:r>
              <a:rPr lang="en-US" sz="1400" dirty="0"/>
              <a:t>TABLE;PF_GENERIC_TABLE;COL1=TECHNOLOGIES,ROW1=APPLICATIONS,TECHNOLOGIES=EACH,APPLICATIONS=EACH,METRICS=10151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APPLICATIONS,TECHNOLOGIES=EACH,APPLICATIONS=EACH,METRICS=10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25206"/>
              </p:ext>
            </p:extLst>
          </p:nvPr>
        </p:nvGraphicFramePr>
        <p:xfrm>
          <a:off x="1823200" y="3190510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Number of Lines of Code by application by technology</a:t>
            </a:r>
          </a:p>
        </p:txBody>
      </p:sp>
    </p:spTree>
    <p:extLst>
      <p:ext uri="{BB962C8B-B14F-4D97-AF65-F5344CB8AC3E}">
        <p14:creationId xmlns:p14="http://schemas.microsoft.com/office/powerpoint/2010/main" val="3059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</TotalTime>
  <Words>876</Words>
  <Application>Microsoft Office PowerPoint</Application>
  <PresentationFormat>Widescreen</PresentationFormat>
  <Paragraphs>255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Rules – Data to populate at Portfolio level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228</cp:revision>
  <dcterms:created xsi:type="dcterms:W3CDTF">2016-10-16T15:51:34Z</dcterms:created>
  <dcterms:modified xsi:type="dcterms:W3CDTF">2017-09-12T16:26:42Z</dcterms:modified>
</cp:coreProperties>
</file>