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4"/>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272" r:id="rId20"/>
    <p:sldId id="32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17" r:id="rId7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3" d="100"/>
          <a:sy n="163" d="100"/>
        </p:scale>
        <p:origin x="185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notesMaster" Target="notesMasters/notesMaster1.xml"/><Relationship Id="rId79"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18/07/2017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18/07/2017</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18/07/2017</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18/07/2017</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18/07/2017</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18/07/2017</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18/07/2017</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18/07/2017</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18/07/2017</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18/07/2017</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18/07/2017</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18/07/2017</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1359200" y="259684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2007272" y="1700808"/>
            <a:ext cx="6381152"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RuleId</a:t>
            </a:r>
            <a:r>
              <a:rPr lang="fr-FR" sz="1400" dirty="0"/>
              <a:t> (</a:t>
            </a:r>
            <a:r>
              <a:rPr lang="fr-FR" sz="1400" dirty="0" err="1"/>
              <a:t>can</a:t>
            </a:r>
            <a:r>
              <a:rPr lang="fr-FR" sz="1400" dirty="0"/>
              <a:t> </a:t>
            </a:r>
            <a:r>
              <a:rPr lang="fr-FR" sz="1400" dirty="0" err="1"/>
              <a:t>be</a:t>
            </a:r>
            <a:r>
              <a:rPr lang="fr-FR" sz="1400" dirty="0"/>
              <a:t> a business </a:t>
            </a:r>
            <a:r>
              <a:rPr lang="fr-FR" sz="1400" dirty="0" err="1"/>
              <a:t>criterion</a:t>
            </a:r>
            <a:r>
              <a:rPr lang="fr-FR" sz="1400" dirty="0"/>
              <a:t>, </a:t>
            </a:r>
            <a:r>
              <a:rPr lang="fr-FR" sz="1400" dirty="0" err="1"/>
              <a:t>technical</a:t>
            </a:r>
            <a:r>
              <a:rPr lang="fr-FR" sz="1400" dirty="0"/>
              <a:t> </a:t>
            </a:r>
            <a:r>
              <a:rPr lang="fr-FR" sz="1400" dirty="0" err="1"/>
              <a:t>criterion</a:t>
            </a:r>
            <a:r>
              <a:rPr lang="fr-FR" sz="1400" dirty="0"/>
              <a:t> or </a:t>
            </a:r>
            <a:r>
              <a:rPr lang="fr-FR" sz="1400" dirty="0" err="1"/>
              <a:t>quality</a:t>
            </a:r>
            <a:r>
              <a:rPr lang="fr-FR" sz="1400" dirty="0"/>
              <a:t> </a:t>
            </a:r>
            <a:r>
              <a:rPr lang="fr-FR" sz="1400" dirty="0" err="1"/>
              <a:t>rule</a:t>
            </a:r>
            <a:r>
              <a:rPr lang="fr-FR" sz="1400" dirty="0"/>
              <a:t>)</a:t>
            </a:r>
          </a:p>
          <a:p>
            <a:r>
              <a:rPr lang="fr-FR" sz="1400" b="1" dirty="0"/>
              <a:t>SNAPSHOT</a:t>
            </a:r>
            <a:r>
              <a:rPr lang="fr-FR" sz="1400" dirty="0"/>
              <a:t> = CURRENT | PREVIOUS (by default CURRENT)</a:t>
            </a:r>
          </a:p>
        </p:txBody>
      </p:sp>
      <p:sp>
        <p:nvSpPr>
          <p:cNvPr id="77" name="TextBox 76"/>
          <p:cNvSpPr txBox="1"/>
          <p:nvPr/>
        </p:nvSpPr>
        <p:spPr>
          <a:xfrm>
            <a:off x="955601" y="170080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7" name="Rounded Rectangle 36"/>
          <p:cNvSpPr/>
          <p:nvPr/>
        </p:nvSpPr>
        <p:spPr>
          <a:xfrm>
            <a:off x="1856778" y="2603003"/>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1936815" y="25823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QualityRuleGrade</a:t>
            </a:r>
            <a:endParaRPr lang="fr-FR" dirty="0"/>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5)</a:t>
            </a:r>
          </a:p>
          <a:p>
            <a:r>
              <a:rPr lang="fr-FR" dirty="0" err="1"/>
              <a:t>where</a:t>
            </a:r>
            <a:r>
              <a:rPr lang="fr-FR" dirty="0"/>
              <a:t> N </a:t>
            </a:r>
            <a:r>
              <a:rPr lang="fr-FR" dirty="0" err="1"/>
              <a:t>is</a:t>
            </a:r>
            <a:r>
              <a:rPr lang="fr-FR" dirty="0"/>
              <a:t> the shown </a:t>
            </a:r>
            <a:r>
              <a:rPr lang="fr-FR" dirty="0" err="1"/>
              <a:t>technology</a:t>
            </a:r>
            <a:r>
              <a:rPr lang="fr-FR" dirty="0"/>
              <a:t> count. To </a:t>
            </a:r>
            <a:r>
              <a:rPr lang="fr-FR" dirty="0" err="1"/>
              <a:t>get</a:t>
            </a:r>
            <a:r>
              <a:rPr lang="fr-FR" dirty="0"/>
              <a:t> all modules, </a:t>
            </a:r>
            <a:r>
              <a:rPr lang="fr-FR" dirty="0" err="1"/>
              <a:t>remove</a:t>
            </a:r>
            <a:r>
              <a:rPr lang="fr-FR" dirty="0"/>
              <a:t> the option ’COUNT =‘</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gridCol w="3168351">
                  <a:extLst>
                    <a:ext uri="{9D8B030D-6E8A-4147-A177-3AD203B41FA5}">
                      <a16:colId xmlns:a16="http://schemas.microsoft.com/office/drawing/2014/main" val="20004"/>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a:t>
            </a:r>
          </a:p>
          <a:p>
            <a:r>
              <a:rPr lang="en-US" dirty="0"/>
              <a:t>(by default SRC=PERF) indicates the searched business criterion type</a:t>
            </a:r>
          </a:p>
          <a:p>
            <a:r>
              <a:rPr lang="en-US" dirty="0"/>
              <a:t>MOD=N (by default MOD is null)</a:t>
            </a:r>
          </a:p>
          <a:p>
            <a:r>
              <a:rPr lang="en-US" dirty="0"/>
              <a:t>where N indicates that the searched result will be applied on the module identified by this id and on the entire snapshot if this value isn’t indicated</a:t>
            </a:r>
          </a:p>
          <a:p>
            <a:r>
              <a:rPr lang="en-US" dirty="0"/>
              <a:t>COUNT=N (by default COUNT=5)</a:t>
            </a:r>
          </a:p>
          <a:p>
            <a:r>
              <a:rPr lang="en-US"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25615242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424,COUNT=10"/>
          <p:cNvGraphicFramePr>
            <a:graphicFrameLocks noGrp="1"/>
          </p:cNvGraphicFramePr>
          <p:nvPr>
            <p:extLst>
              <p:ext uri="{D42A27DB-BD31-4B8C-83A1-F6EECF244321}">
                <p14:modId xmlns:p14="http://schemas.microsoft.com/office/powerpoint/2010/main" val="3287607060"/>
              </p:ext>
            </p:extLst>
          </p:nvPr>
        </p:nvGraphicFramePr>
        <p:xfrm>
          <a:off x="1187624" y="3717314"/>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 name="Rectangle 3"/>
          <p:cNvSpPr/>
          <p:nvPr/>
        </p:nvSpPr>
        <p:spPr>
          <a:xfrm>
            <a:off x="7158524" y="-51185"/>
            <a:ext cx="1345240"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New</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16347</TotalTime>
  <Words>5770</Words>
  <Application>Microsoft Office PowerPoint</Application>
  <PresentationFormat>On-screen Show (4:3)</PresentationFormat>
  <Paragraphs>1840</Paragraphs>
  <Slides>67</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67</vt:i4>
      </vt:variant>
    </vt:vector>
  </HeadingPairs>
  <TitlesOfParts>
    <vt:vector size="84"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826</cp:revision>
  <dcterms:created xsi:type="dcterms:W3CDTF">2013-01-22T15:43:13Z</dcterms:created>
  <dcterms:modified xsi:type="dcterms:W3CDTF">2017-07-18T07:24:38Z</dcterms:modified>
</cp:coreProperties>
</file>