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86" r:id="rId2"/>
    <p:sldMasterId id="2147483726" r:id="rId3"/>
  </p:sldMasterIdLst>
  <p:notesMasterIdLst>
    <p:notesMasterId r:id="rId8"/>
  </p:notesMasterIdLst>
  <p:handoutMasterIdLst>
    <p:handoutMasterId r:id="rId9"/>
  </p:handoutMasterIdLst>
  <p:sldIdLst>
    <p:sldId id="15001513" r:id="rId4"/>
    <p:sldId id="15001514" r:id="rId5"/>
    <p:sldId id="15001516" r:id="rId6"/>
    <p:sldId id="15001515" r:id="rId7"/>
  </p:sldIdLst>
  <p:sldSz cx="9144000" cy="5143500" type="screen16x9"/>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91DB815-3E03-AF4D-B7C5-8970810C0B1B}">
          <p14:sldIdLst>
            <p14:sldId id="15001513"/>
            <p14:sldId id="15001514"/>
            <p14:sldId id="15001516"/>
            <p14:sldId id="15001515"/>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 Ouyang" initials="Y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6F616A"/>
    <a:srgbClr val="3E3D43"/>
    <a:srgbClr val="54714C"/>
    <a:srgbClr val="905842"/>
    <a:srgbClr val="7C5243"/>
    <a:srgbClr val="2B5379"/>
    <a:srgbClr val="3A5C48"/>
    <a:srgbClr val="81666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6154" autoAdjust="0"/>
  </p:normalViewPr>
  <p:slideViewPr>
    <p:cSldViewPr showGuides="1">
      <p:cViewPr varScale="1">
        <p:scale>
          <a:sx n="149" d="100"/>
          <a:sy n="149" d="100"/>
        </p:scale>
        <p:origin x="450" y="180"/>
      </p:cViewPr>
      <p:guideLst>
        <p:guide orient="horz" pos="1620"/>
        <p:guide pos="2880"/>
      </p:guideLst>
    </p:cSldViewPr>
  </p:slideViewPr>
  <p:outlineViewPr>
    <p:cViewPr>
      <p:scale>
        <a:sx n="33" d="100"/>
        <a:sy n="33" d="100"/>
      </p:scale>
      <p:origin x="0" y="-5568"/>
    </p:cViewPr>
  </p:outlineViewPr>
  <p:notesTextViewPr>
    <p:cViewPr>
      <p:scale>
        <a:sx n="35" d="100"/>
        <a:sy n="35" d="100"/>
      </p:scale>
      <p:origin x="0" y="0"/>
    </p:cViewPr>
  </p:notesTextViewPr>
  <p:sorterViewPr>
    <p:cViewPr varScale="1">
      <p:scale>
        <a:sx n="71" d="100"/>
        <a:sy n="71" d="100"/>
      </p:scale>
      <p:origin x="0" y="-60696"/>
    </p:cViewPr>
  </p:sorterViewPr>
  <p:notesViewPr>
    <p:cSldViewPr>
      <p:cViewPr varScale="1">
        <p:scale>
          <a:sx n="103" d="100"/>
          <a:sy n="103" d="100"/>
        </p:scale>
        <p:origin x="272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946482-2D8C-3B4E-BE1D-754631564BA2}" type="datetimeFigureOut">
              <a:rPr kumimoji="1" lang="zh-CN" altLang="en-US" smtClean="0"/>
              <a:t>2024/2/15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DE1A52-729E-7B43-A18F-B4646312D870}"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32F3A-84B4-4575-8186-D4A86D10FACF}" type="datetimeFigureOut">
              <a:rPr lang="en-US" smtClean="0"/>
              <a:t>2/15/2024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450263-DEA6-4ED2-A8F0-F82467CBEF6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D450263-DEA6-4ED2-A8F0-F82467CBEF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D450263-DEA6-4ED2-A8F0-F82467CBEF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D450263-DEA6-4ED2-A8F0-F82467CBEF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D450263-DEA6-4ED2-A8F0-F82467CBEF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jpe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jpe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A.封面_双标题">
    <p:bg>
      <p:bgPr>
        <a:solidFill>
          <a:schemeClr val="tx1"/>
        </a:solidFill>
        <a:effectLst/>
      </p:bgPr>
    </p:bg>
    <p:spTree>
      <p:nvGrpSpPr>
        <p:cNvPr id="1" name=""/>
        <p:cNvGrpSpPr/>
        <p:nvPr/>
      </p:nvGrpSpPr>
      <p:grpSpPr>
        <a:xfrm>
          <a:off x="0" y="0"/>
          <a:ext cx="0" cy="0"/>
          <a:chOff x="0" y="0"/>
          <a:chExt cx="0" cy="0"/>
        </a:xfrm>
      </p:grpSpPr>
      <p:sp>
        <p:nvSpPr>
          <p:cNvPr id="8" name="页脚占位符 7"/>
          <p:cNvSpPr>
            <a:spLocks noGrp="1"/>
          </p:cNvSpPr>
          <p:nvPr>
            <p:ph type="ftr" sz="quarter" idx="10"/>
          </p:nvPr>
        </p:nvSpPr>
        <p:spPr>
          <a:xfrm>
            <a:off x="252001" y="4824000"/>
            <a:ext cx="5791523" cy="273844"/>
          </a:xfrm>
        </p:spPr>
        <p:txBody>
          <a:bodyPr/>
          <a:lstStyle>
            <a:lvl1pPr>
              <a:defRPr>
                <a:solidFill>
                  <a:schemeClr val="bg2"/>
                </a:solidFill>
                <a:latin typeface="Arial" panose="020B0604020202020204" pitchFamily="34" charset="0"/>
                <a:ea typeface="微软雅黑" panose="020B0503020204020204" pitchFamily="34" charset="-122"/>
                <a:cs typeface="Arial" panose="020B0604020202020204" pitchFamily="34" charset="0"/>
              </a:defRPr>
            </a:lvl1pPr>
          </a:lstStyle>
          <a:p>
            <a:pPr algn="l"/>
            <a:r>
              <a:rPr lang="zh-CN" altLang="zh-CN" dirty="0">
                <a:solidFill>
                  <a:schemeClr val="bg1">
                    <a:lumMod val="75000"/>
                    <a:lumOff val="25000"/>
                  </a:schemeClr>
                </a:solidFill>
              </a:rPr>
              <a:t>文档中的全部内容属亚信科技所有，未经允许，不可全部或部分发表、复制、使用于任何目的</a:t>
            </a:r>
            <a:r>
              <a:rPr lang="zh-CN" altLang="zh-CN" dirty="0"/>
              <a:t>。</a:t>
            </a:r>
          </a:p>
        </p:txBody>
      </p:sp>
      <p:pic>
        <p:nvPicPr>
          <p:cNvPr id="5" name="图形 4" hidden="1"/>
          <p:cNvPicPr>
            <a:picLocks noChangeAspect="1"/>
          </p:cNvPicPr>
          <p:nvPr userDrawn="1"/>
        </p:nvPicPr>
        <p:blipFill>
          <a:blip r:embed="rId2" cstate="email">
            <a:lum bright="15000"/>
            <a:extLst>
              <a:ext uri="{96DAC541-7B7A-43D3-8B79-37D633B846F1}">
                <asvg:svgBlip xmlns:asvg="http://schemas.microsoft.com/office/drawing/2016/SVG/main" r:embed="rId3"/>
              </a:ext>
            </a:extLst>
          </a:blip>
          <a:stretch>
            <a:fillRect/>
          </a:stretch>
        </p:blipFill>
        <p:spPr>
          <a:xfrm>
            <a:off x="6552001" y="336383"/>
            <a:ext cx="2346651" cy="504000"/>
          </a:xfrm>
          <a:prstGeom prst="rect">
            <a:avLst/>
          </a:prstGeom>
          <a:effectLst/>
        </p:spPr>
      </p:pic>
      <p:sp>
        <p:nvSpPr>
          <p:cNvPr id="9" name="标题 8"/>
          <p:cNvSpPr>
            <a:spLocks noGrp="1"/>
          </p:cNvSpPr>
          <p:nvPr>
            <p:ph type="title" hasCustomPrompt="1"/>
          </p:nvPr>
        </p:nvSpPr>
        <p:spPr>
          <a:xfrm>
            <a:off x="251520" y="2556000"/>
            <a:ext cx="8640000" cy="720000"/>
          </a:xfrm>
          <a:noFill/>
        </p:spPr>
        <p:txBody>
          <a:bodyPr lIns="90000" tIns="108000" rIns="0" bIns="0" anchor="b" anchorCtr="0">
            <a:normAutofit/>
          </a:bodyPr>
          <a:lstStyle>
            <a:lvl1pPr>
              <a:defRPr sz="3600">
                <a:solidFill>
                  <a:schemeClr val="bg1">
                    <a:lumMod val="75000"/>
                    <a:lumOff val="25000"/>
                  </a:schemeClr>
                </a:solidFill>
                <a:effectLst/>
                <a:latin typeface="+mj-lt"/>
              </a:defRPr>
            </a:lvl1pPr>
          </a:lstStyle>
          <a:p>
            <a:r>
              <a:rPr lang="zh-CN" altLang="en-US" dirty="0"/>
              <a:t>单击此处编辑主标题</a:t>
            </a:r>
          </a:p>
        </p:txBody>
      </p:sp>
      <p:sp>
        <p:nvSpPr>
          <p:cNvPr id="10" name="文本占位符 9"/>
          <p:cNvSpPr>
            <a:spLocks noGrp="1"/>
          </p:cNvSpPr>
          <p:nvPr>
            <p:ph type="body" sz="quarter" idx="12" hasCustomPrompt="1"/>
          </p:nvPr>
        </p:nvSpPr>
        <p:spPr>
          <a:xfrm>
            <a:off x="250824" y="3348000"/>
            <a:ext cx="8640000" cy="432000"/>
          </a:xfrm>
          <a:prstGeom prst="rect">
            <a:avLst/>
          </a:prstGeom>
          <a:noFill/>
        </p:spPr>
        <p:txBody>
          <a:bodyPr lIns="108000" tIns="0" rIns="0" bIns="0" anchor="b" anchorCtr="0">
            <a:normAutofit/>
          </a:bodyPr>
          <a:lstStyle>
            <a:lvl1pPr marL="0" marR="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sz="2400">
                <a:solidFill>
                  <a:schemeClr val="bg1">
                    <a:lumMod val="75000"/>
                    <a:lumOff val="25000"/>
                  </a:schemeClr>
                </a:solidFill>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a:pPr>
            <a:r>
              <a:rPr lang="zh-CN" altLang="en-US" dirty="0"/>
              <a:t>单击此处编辑副标题</a:t>
            </a:r>
          </a:p>
        </p:txBody>
      </p:sp>
      <p:cxnSp>
        <p:nvCxnSpPr>
          <p:cNvPr id="11" name="Straight Connector 6"/>
          <p:cNvCxnSpPr/>
          <p:nvPr userDrawn="1"/>
        </p:nvCxnSpPr>
        <p:spPr>
          <a:xfrm>
            <a:off x="360000" y="3852000"/>
            <a:ext cx="540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3" name="文本占位符 9"/>
          <p:cNvSpPr>
            <a:spLocks noGrp="1"/>
          </p:cNvSpPr>
          <p:nvPr>
            <p:ph type="body" sz="quarter" idx="13" hasCustomPrompt="1"/>
          </p:nvPr>
        </p:nvSpPr>
        <p:spPr>
          <a:xfrm>
            <a:off x="250824" y="4277913"/>
            <a:ext cx="1224136" cy="288000"/>
          </a:xfrm>
          <a:prstGeom prst="rect">
            <a:avLst/>
          </a:prstGeom>
          <a:noFill/>
        </p:spPr>
        <p:txBody>
          <a:bodyPr lIns="108000" tIns="36000" rIns="0" bIns="0" anchor="t">
            <a:normAutofit/>
          </a:bodyPr>
          <a:lstStyle>
            <a:lvl1pPr marL="0" indent="0">
              <a:lnSpc>
                <a:spcPct val="100000"/>
              </a:lnSpc>
              <a:buNone/>
              <a:defRPr sz="1200">
                <a:solidFill>
                  <a:schemeClr val="bg1">
                    <a:lumMod val="75000"/>
                    <a:lumOff val="25000"/>
                  </a:schemeClr>
                </a:solidFill>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YYYY-MM-DD</a:t>
            </a:r>
          </a:p>
        </p:txBody>
      </p:sp>
      <p:sp>
        <p:nvSpPr>
          <p:cNvPr id="23" name="文本占位符 22"/>
          <p:cNvSpPr>
            <a:spLocks noGrp="1"/>
          </p:cNvSpPr>
          <p:nvPr>
            <p:ph type="body" sz="quarter" idx="14" hasCustomPrompt="1"/>
          </p:nvPr>
        </p:nvSpPr>
        <p:spPr>
          <a:xfrm>
            <a:off x="251520" y="3953913"/>
            <a:ext cx="1224136" cy="288000"/>
          </a:xfrm>
          <a:noFill/>
        </p:spPr>
        <p:txBody>
          <a:bodyPr vert="horz" lIns="108000" tIns="36000" rIns="0" bIns="0" rtlCol="0" anchor="t">
            <a:normAutofit/>
          </a:bodyPr>
          <a:lstStyle>
            <a:lvl1pPr marL="0" indent="0">
              <a:lnSpc>
                <a:spcPct val="100000"/>
              </a:lnSpc>
              <a:buNone/>
              <a:defRPr lang="zh-CN" altLang="en-US" sz="1200" dirty="0">
                <a:solidFill>
                  <a:schemeClr val="bg1">
                    <a:lumMod val="75000"/>
                    <a:lumOff val="25000"/>
                  </a:schemeClr>
                </a:solidFill>
                <a:effectLst/>
                <a:latin typeface="+mn-lt"/>
              </a:defRPr>
            </a:lvl1pPr>
          </a:lstStyle>
          <a:p>
            <a:pPr lvl="0"/>
            <a:r>
              <a:rPr lang="zh-CN" altLang="en-US" dirty="0"/>
              <a:t>作者：</a:t>
            </a:r>
            <a:endParaRPr lang="en-US" altLang="zh-CN" dirty="0"/>
          </a:p>
        </p:txBody>
      </p:sp>
      <p:pic>
        <p:nvPicPr>
          <p:cNvPr id="7" name="LogoBlue" hidden="1"/>
          <p:cNvPicPr>
            <a:picLocks noChangeAspect="1"/>
          </p:cNvPicPr>
          <p:nvPr userDrawn="1"/>
        </p:nvPicPr>
        <p:blipFill>
          <a:blip r:embed="rId2" cstate="email">
            <a:lum bright="15000"/>
            <a:extLst>
              <a:ext uri="{96DAC541-7B7A-43D3-8B79-37D633B846F1}">
                <asvg:svgBlip xmlns:asvg="http://schemas.microsoft.com/office/drawing/2016/SVG/main" r:embed="rId3"/>
              </a:ext>
            </a:extLst>
          </a:blip>
          <a:stretch>
            <a:fillRect/>
          </a:stretch>
        </p:blipFill>
        <p:spPr>
          <a:xfrm>
            <a:off x="7222471" y="288000"/>
            <a:ext cx="1676180" cy="360000"/>
          </a:xfrm>
          <a:prstGeom prst="rect">
            <a:avLst/>
          </a:prstGeom>
          <a:effectLst/>
        </p:spPr>
      </p:pic>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2650" y="288290"/>
            <a:ext cx="1660525" cy="37401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目录_无衬线">
    <p:bg>
      <p:bgPr>
        <a:solidFill>
          <a:srgbClr val="F8FCFF"/>
        </a:solidFill>
        <a:effectLst/>
      </p:bgPr>
    </p:bg>
    <p:spTree>
      <p:nvGrpSpPr>
        <p:cNvPr id="1" name=""/>
        <p:cNvGrpSpPr/>
        <p:nvPr/>
      </p:nvGrpSpPr>
      <p:grpSpPr>
        <a:xfrm>
          <a:off x="0" y="0"/>
          <a:ext cx="0" cy="0"/>
          <a:chOff x="0" y="0"/>
          <a:chExt cx="0" cy="0"/>
        </a:xfrm>
      </p:grpSpPr>
      <p:sp>
        <p:nvSpPr>
          <p:cNvPr id="16"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17"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7" name="文本占位符 4"/>
          <p:cNvSpPr>
            <a:spLocks noGrp="1"/>
          </p:cNvSpPr>
          <p:nvPr>
            <p:ph type="body" sz="quarter" idx="12" hasCustomPrompt="1"/>
          </p:nvPr>
        </p:nvSpPr>
        <p:spPr>
          <a:xfrm>
            <a:off x="2160591" y="720004"/>
            <a:ext cx="6480175" cy="3627369"/>
          </a:xfrm>
        </p:spPr>
        <p:txBody>
          <a:bodyPr/>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p>
        </p:txBody>
      </p:sp>
      <p:sp>
        <p:nvSpPr>
          <p:cNvPr id="8"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012(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10" name="内容占位符 3"/>
          <p:cNvSpPr>
            <a:spLocks noGrp="1"/>
          </p:cNvSpPr>
          <p:nvPr>
            <p:ph sz="quarter" idx="18" hasCustomPrompt="1"/>
          </p:nvPr>
        </p:nvSpPr>
        <p:spPr>
          <a:xfrm>
            <a:off x="395291"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13"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001_空(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cxnSp>
        <p:nvCxnSpPr>
          <p:cNvPr id="12"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7"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tx2"/>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
        <p:nvSpPr>
          <p:cNvPr id="9"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002_空(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cxnSp>
        <p:nvCxnSpPr>
          <p:cNvPr id="12"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0"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7"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sp>
        <p:nvSpPr>
          <p:cNvPr id="16"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003(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7" name="内容占位符 3"/>
          <p:cNvSpPr>
            <a:spLocks noGrp="1"/>
          </p:cNvSpPr>
          <p:nvPr>
            <p:ph sz="quarter" idx="17" hasCustomPrompt="1"/>
          </p:nvPr>
        </p:nvSpPr>
        <p:spPr>
          <a:xfrm>
            <a:off x="395292" y="987574"/>
            <a:ext cx="8353423"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Tree>
  </p:cSld>
  <p:clrMapOvr>
    <a:overrideClrMapping bg1="lt1" tx1="dk1" bg2="lt2" tx2="dk2" accent1="accent1" accent2="accent2" accent3="accent3" accent4="accent4" accent5="accent5" accent6="accent6" hlink="hlink" folHlink="folHlink"/>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004(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4" name="内容占位符 3"/>
          <p:cNvSpPr>
            <a:spLocks noGrp="1"/>
          </p:cNvSpPr>
          <p:nvPr>
            <p:ph sz="quarter" idx="17" hasCustomPrompt="1"/>
          </p:nvPr>
        </p:nvSpPr>
        <p:spPr>
          <a:xfrm>
            <a:off x="395292" y="1240338"/>
            <a:ext cx="8353423"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005(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4" name="内容占位符 3"/>
          <p:cNvSpPr>
            <a:spLocks noGrp="1"/>
          </p:cNvSpPr>
          <p:nvPr>
            <p:ph sz="quarter" idx="17" hasCustomPrompt="1"/>
          </p:nvPr>
        </p:nvSpPr>
        <p:spPr>
          <a:xfrm>
            <a:off x="395290"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18" hasCustomPrompt="1"/>
          </p:nvPr>
        </p:nvSpPr>
        <p:spPr>
          <a:xfrm>
            <a:off x="4643725"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006(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2" name="内容占位符 3"/>
          <p:cNvSpPr>
            <a:spLocks noGrp="1"/>
          </p:cNvSpPr>
          <p:nvPr>
            <p:ph sz="quarter" idx="18" hasCustomPrompt="1"/>
          </p:nvPr>
        </p:nvSpPr>
        <p:spPr>
          <a:xfrm>
            <a:off x="395290"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3" name="内容占位符 3"/>
          <p:cNvSpPr>
            <a:spLocks noGrp="1"/>
          </p:cNvSpPr>
          <p:nvPr>
            <p:ph sz="quarter" idx="19" hasCustomPrompt="1"/>
          </p:nvPr>
        </p:nvSpPr>
        <p:spPr>
          <a:xfrm>
            <a:off x="4643725"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007(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3"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008(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3"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009(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6"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_目录_2栏">
    <p:bg>
      <p:bgPr>
        <a:solidFill>
          <a:srgbClr val="F8FCFF"/>
        </a:solidFill>
        <a:effectLst/>
      </p:bgPr>
    </p:bg>
    <p:spTree>
      <p:nvGrpSpPr>
        <p:cNvPr id="1" name=""/>
        <p:cNvGrpSpPr/>
        <p:nvPr/>
      </p:nvGrpSpPr>
      <p:grpSpPr>
        <a:xfrm>
          <a:off x="0" y="0"/>
          <a:ext cx="0" cy="0"/>
          <a:chOff x="0" y="0"/>
          <a:chExt cx="0" cy="0"/>
        </a:xfrm>
      </p:grpSpPr>
      <p:grpSp>
        <p:nvGrpSpPr>
          <p:cNvPr id="56" name="组合 55"/>
          <p:cNvGrpSpPr/>
          <p:nvPr userDrawn="1"/>
        </p:nvGrpSpPr>
        <p:grpSpPr>
          <a:xfrm>
            <a:off x="2160000" y="987574"/>
            <a:ext cx="3168000" cy="3675206"/>
            <a:chOff x="2160000" y="1203598"/>
            <a:chExt cx="6480000" cy="3675206"/>
          </a:xfrm>
        </p:grpSpPr>
        <p:cxnSp>
          <p:nvCxnSpPr>
            <p:cNvPr id="57" name="直接连接符 56"/>
            <p:cNvCxnSpPr/>
            <p:nvPr/>
          </p:nvCxnSpPr>
          <p:spPr>
            <a:xfrm>
              <a:off x="2160000" y="1203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2160000" y="16629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userDrawn="1"/>
          </p:nvCxnSpPr>
          <p:spPr>
            <a:xfrm>
              <a:off x="2160000" y="21223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userDrawn="1"/>
          </p:nvCxnSpPr>
          <p:spPr>
            <a:xfrm>
              <a:off x="2160000" y="25817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2160000" y="30411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a:off x="2160000" y="3500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2160000" y="3960000"/>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2160000" y="4419402"/>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2160000" y="4878804"/>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userDrawn="1"/>
        </p:nvGrpSpPr>
        <p:grpSpPr>
          <a:xfrm>
            <a:off x="5652295" y="987574"/>
            <a:ext cx="3168000" cy="3675206"/>
            <a:chOff x="5652295" y="987574"/>
            <a:chExt cx="3168000" cy="3675206"/>
          </a:xfrm>
        </p:grpSpPr>
        <p:cxnSp>
          <p:nvCxnSpPr>
            <p:cNvPr id="27" name="直接连接符 26"/>
            <p:cNvCxnSpPr/>
            <p:nvPr userDrawn="1"/>
          </p:nvCxnSpPr>
          <p:spPr>
            <a:xfrm>
              <a:off x="5652295" y="4662780"/>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652295" y="9875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userDrawn="1"/>
          </p:nvCxnSpPr>
          <p:spPr>
            <a:xfrm>
              <a:off x="5652295" y="14469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5652295" y="19063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5652295" y="23657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5652295" y="28251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5652295" y="32845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userDrawn="1"/>
          </p:nvCxnSpPr>
          <p:spPr>
            <a:xfrm>
              <a:off x="5652295" y="3743976"/>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userDrawn="1"/>
          </p:nvCxnSpPr>
          <p:spPr>
            <a:xfrm>
              <a:off x="5652295" y="4203378"/>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9"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32" name="文本占位符 4"/>
          <p:cNvSpPr>
            <a:spLocks noGrp="1"/>
          </p:cNvSpPr>
          <p:nvPr>
            <p:ph type="body" sz="quarter" idx="12" hasCustomPrompt="1"/>
          </p:nvPr>
        </p:nvSpPr>
        <p:spPr>
          <a:xfrm>
            <a:off x="2160589" y="576032"/>
            <a:ext cx="6659707" cy="4104000"/>
          </a:xfrm>
        </p:spPr>
        <p:txBody>
          <a:bodyPr numCol="2" spcCol="504000"/>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0"/>
            <a:r>
              <a:rPr lang="zh-CN" altLang="en-US" dirty="0"/>
              <a:t>一级主目录</a:t>
            </a:r>
          </a:p>
          <a:p>
            <a:pPr lvl="1"/>
            <a:r>
              <a:rPr lang="zh-CN" altLang="en-US" dirty="0"/>
              <a:t>二级子目录</a:t>
            </a:r>
          </a:p>
          <a:p>
            <a:pPr lvl="2"/>
            <a:r>
              <a:rPr lang="zh-CN" altLang="en-US" dirty="0"/>
              <a:t>三级子目录</a:t>
            </a:r>
          </a:p>
          <a:p>
            <a:pPr lvl="2"/>
            <a:endParaRPr lang="zh-CN" altLang="en-US" dirty="0"/>
          </a:p>
        </p:txBody>
      </p:sp>
      <p:sp>
        <p:nvSpPr>
          <p:cNvPr id="28"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33"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010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6"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011(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4" name="内容占位符 3"/>
          <p:cNvSpPr>
            <a:spLocks noGrp="1"/>
          </p:cNvSpPr>
          <p:nvPr>
            <p:ph sz="quarter" idx="17" hasCustomPrompt="1"/>
          </p:nvPr>
        </p:nvSpPr>
        <p:spPr>
          <a:xfrm>
            <a:off x="395291"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012(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0" name="内容占位符 3"/>
          <p:cNvSpPr>
            <a:spLocks noGrp="1"/>
          </p:cNvSpPr>
          <p:nvPr>
            <p:ph sz="quarter" idx="18" hasCustomPrompt="1"/>
          </p:nvPr>
        </p:nvSpPr>
        <p:spPr>
          <a:xfrm>
            <a:off x="395291"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C.上下排版_空_001">
    <p:bg>
      <p:bgPr>
        <a:solidFill>
          <a:schemeClr val="accent4">
            <a:lumMod val="50000"/>
          </a:schemeClr>
        </a:solidFill>
        <a:effectLst/>
      </p:bgPr>
    </p:bg>
    <p:spTree>
      <p:nvGrpSpPr>
        <p:cNvPr id="1" name=""/>
        <p:cNvGrpSpPr/>
        <p:nvPr/>
      </p:nvGrpSpPr>
      <p:grpSpPr>
        <a:xfrm>
          <a:off x="0" y="0"/>
          <a:ext cx="0" cy="0"/>
          <a:chOff x="0" y="0"/>
          <a:chExt cx="0" cy="0"/>
        </a:xfrm>
      </p:grpSpPr>
      <p:sp>
        <p:nvSpPr>
          <p:cNvPr id="3" name="文本框 2"/>
          <p:cNvSpPr txBox="1"/>
          <p:nvPr userDrawn="1"/>
        </p:nvSpPr>
        <p:spPr>
          <a:xfrm>
            <a:off x="179513" y="4011913"/>
            <a:ext cx="8784976" cy="798039"/>
          </a:xfrm>
          <a:prstGeom prst="rect">
            <a:avLst/>
          </a:prstGeom>
          <a:noFill/>
        </p:spPr>
        <p:txBody>
          <a:bodyPr wrap="square" rtlCol="0">
            <a:spAutoFit/>
          </a:bodyPr>
          <a:lstStyle/>
          <a:p>
            <a:pPr algn="l">
              <a:lnSpc>
                <a:spcPct val="150000"/>
              </a:lnSpc>
            </a:pPr>
            <a:r>
              <a:rPr lang="zh-CN" altLang="en-US" sz="2000" b="0" dirty="0"/>
              <a:t>此页为该 </a:t>
            </a:r>
            <a:r>
              <a:rPr lang="en-US" altLang="zh-CN" sz="2000" b="0" dirty="0"/>
              <a:t>PowerPoint </a:t>
            </a:r>
            <a:r>
              <a:rPr lang="zh-CN" altLang="en-US" sz="2000" b="0" dirty="0"/>
              <a:t>模板原始母板分界标识</a:t>
            </a:r>
            <a:endParaRPr lang="en-US" altLang="zh-CN" sz="2000" b="0" dirty="0"/>
          </a:p>
          <a:p>
            <a:pPr algn="l">
              <a:lnSpc>
                <a:spcPct val="150000"/>
              </a:lnSpc>
            </a:pPr>
            <a:r>
              <a:rPr lang="zh-CN" altLang="en-US" sz="1200" dirty="0"/>
              <a:t>如果您在母版视图此页后发现其他母版，均为非本规范内版式。</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A.封面_双标题">
    <p:spTree>
      <p:nvGrpSpPr>
        <p:cNvPr id="1" name=""/>
        <p:cNvGrpSpPr/>
        <p:nvPr/>
      </p:nvGrpSpPr>
      <p:grpSpPr>
        <a:xfrm>
          <a:off x="0" y="0"/>
          <a:ext cx="0" cy="0"/>
          <a:chOff x="0" y="0"/>
          <a:chExt cx="0" cy="0"/>
        </a:xfrm>
      </p:grpSpPr>
      <p:pic>
        <p:nvPicPr>
          <p:cNvPr id="7" name="图形 4"/>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756" y="6552010"/>
            <a:ext cx="504825" cy="2346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6"/>
          <p:cNvCxnSpPr/>
          <p:nvPr userDrawn="1"/>
        </p:nvCxnSpPr>
        <p:spPr>
          <a:xfrm>
            <a:off x="359570" y="3851672"/>
            <a:ext cx="540544"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pic>
        <p:nvPicPr>
          <p:cNvPr id="11" name="LogoBlue"/>
          <p:cNvPicPr>
            <a:picLocks noGrp="1"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133" y="7222331"/>
            <a:ext cx="359569"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LogoWhite" descr="图片包含 游戏机, 画, 盘子&#10;&#10;描述已自动生成"/>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233049" y="288133"/>
            <a:ext cx="1659731" cy="35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图片占位符 2"/>
          <p:cNvSpPr>
            <a:spLocks noGrp="1"/>
          </p:cNvSpPr>
          <p:nvPr>
            <p:ph type="pic" sz="quarter" idx="15"/>
          </p:nvPr>
        </p:nvSpPr>
        <p:spPr>
          <a:xfrm>
            <a:off x="0" y="0"/>
            <a:ext cx="9144000" cy="5143500"/>
          </a:xfrm>
        </p:spPr>
        <p:txBody>
          <a:bodyPr tIns="2232000" bIns="45720" rtlCol="0">
            <a:normAutofit/>
          </a:bodyPr>
          <a:lstStyle>
            <a:lvl1pPr algn="ctr">
              <a:defRPr sz="1400">
                <a:solidFill>
                  <a:schemeClr val="bg2">
                    <a:alpha val="20000"/>
                  </a:schemeClr>
                </a:solidFill>
              </a:defRPr>
            </a:lvl1pPr>
          </a:lstStyle>
          <a:p>
            <a:pPr lvl="0"/>
            <a:r>
              <a:rPr lang="zh-CN" altLang="en-US" noProof="1"/>
              <a:t>单击图标添加图片</a:t>
            </a:r>
          </a:p>
        </p:txBody>
      </p:sp>
      <p:sp>
        <p:nvSpPr>
          <p:cNvPr id="9" name="标题 8"/>
          <p:cNvSpPr>
            <a:spLocks noGrp="1"/>
          </p:cNvSpPr>
          <p:nvPr>
            <p:ph type="title"/>
          </p:nvPr>
        </p:nvSpPr>
        <p:spPr>
          <a:xfrm>
            <a:off x="251520" y="2556000"/>
            <a:ext cx="8640000" cy="720000"/>
          </a:xfrm>
        </p:spPr>
        <p:txBody>
          <a:bodyPr lIns="90000" tIns="0" rIns="0" bIns="0">
            <a:normAutofit/>
          </a:bodyPr>
          <a:lstStyle>
            <a:lvl1pPr>
              <a:defRPr sz="3600">
                <a:effectLst>
                  <a:outerShdw blurRad="254000" dist="127000" algn="ctr" rotWithShape="0">
                    <a:prstClr val="black">
                      <a:alpha val="50000"/>
                    </a:prstClr>
                  </a:outerShdw>
                </a:effectLst>
                <a:latin typeface="+mj-lt"/>
              </a:defRPr>
            </a:lvl1pPr>
          </a:lstStyle>
          <a:p>
            <a:r>
              <a:rPr lang="zh-CN" altLang="en-US" noProof="1"/>
              <a:t>单击此处编辑母版标题样式</a:t>
            </a:r>
          </a:p>
        </p:txBody>
      </p:sp>
      <p:sp>
        <p:nvSpPr>
          <p:cNvPr id="10" name="文本占位符 9"/>
          <p:cNvSpPr>
            <a:spLocks noGrp="1"/>
          </p:cNvSpPr>
          <p:nvPr>
            <p:ph type="body" sz="quarter" idx="12" hasCustomPrompt="1"/>
          </p:nvPr>
        </p:nvSpPr>
        <p:spPr>
          <a:xfrm>
            <a:off x="250824" y="3348000"/>
            <a:ext cx="8640000" cy="432000"/>
          </a:xfrm>
          <a:prstGeom prst="rect">
            <a:avLst/>
          </a:prstGeom>
        </p:spPr>
        <p:txBody>
          <a:bodyPr lIns="108000" rIns="0">
            <a:normAutofit/>
          </a:bodyPr>
          <a:lstStyle>
            <a:lvl1pPr marL="0" marR="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sz="2400">
                <a:solidFill>
                  <a:schemeClr val="tx1"/>
                </a:solidFill>
                <a:effectLst>
                  <a:outerShdw blurRad="254000" dist="127000" algn="ctr" rotWithShape="0">
                    <a:prstClr val="black">
                      <a:alpha val="50000"/>
                    </a:prstClr>
                  </a:outerShdw>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noProof="1"/>
              <a:t>编辑母版文本样式</a:t>
            </a:r>
          </a:p>
        </p:txBody>
      </p:sp>
      <p:sp>
        <p:nvSpPr>
          <p:cNvPr id="13" name="文本占位符 9"/>
          <p:cNvSpPr>
            <a:spLocks noGrp="1"/>
          </p:cNvSpPr>
          <p:nvPr>
            <p:ph type="body" sz="quarter" idx="13" hasCustomPrompt="1"/>
          </p:nvPr>
        </p:nvSpPr>
        <p:spPr>
          <a:xfrm>
            <a:off x="250824" y="4428000"/>
            <a:ext cx="4321176" cy="288000"/>
          </a:xfrm>
          <a:prstGeom prst="rect">
            <a:avLst/>
          </a:prstGeom>
        </p:spPr>
        <p:txBody>
          <a:bodyPr lIns="108000" rIns="0">
            <a:normAutofit/>
          </a:bodyPr>
          <a:lstStyle>
            <a:lvl1pPr marL="0" indent="0">
              <a:lnSpc>
                <a:spcPct val="100000"/>
              </a:lnSpc>
              <a:buNone/>
              <a:defRPr sz="1200">
                <a:effectLst>
                  <a:outerShdw blurRad="254000" dist="127000" algn="ctr" rotWithShape="0">
                    <a:prstClr val="black">
                      <a:alpha val="50000"/>
                    </a:prstClr>
                  </a:outerShdw>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noProof="1"/>
              <a:t>编辑母版文本样式</a:t>
            </a:r>
          </a:p>
        </p:txBody>
      </p:sp>
      <p:sp>
        <p:nvSpPr>
          <p:cNvPr id="23" name="文本占位符 22"/>
          <p:cNvSpPr>
            <a:spLocks noGrp="1"/>
          </p:cNvSpPr>
          <p:nvPr>
            <p:ph type="body" sz="quarter" idx="14" hasCustomPrompt="1"/>
          </p:nvPr>
        </p:nvSpPr>
        <p:spPr>
          <a:xfrm>
            <a:off x="251520" y="4104000"/>
            <a:ext cx="8640000" cy="288000"/>
          </a:xfrm>
        </p:spPr>
        <p:txBody>
          <a:bodyPr lIns="108000" rIns="0">
            <a:normAutofit/>
          </a:bodyPr>
          <a:lstStyle>
            <a:lvl1pPr marL="0" indent="0">
              <a:lnSpc>
                <a:spcPct val="100000"/>
              </a:lnSpc>
              <a:buNone/>
              <a:defRPr lang="zh-CN" altLang="en-US" sz="1200" dirty="0">
                <a:effectLst>
                  <a:outerShdw blurRad="254000" dist="127000" algn="ctr" rotWithShape="0">
                    <a:prstClr val="black">
                      <a:alpha val="50000"/>
                    </a:prstClr>
                  </a:outerShdw>
                </a:effectLst>
                <a:latin typeface="+mn-lt"/>
              </a:defRPr>
            </a:lvl1pPr>
          </a:lstStyle>
          <a:p>
            <a:pPr lvl="0"/>
            <a:r>
              <a:rPr lang="zh-CN" altLang="en-US" noProof="1"/>
              <a:t>编辑母版文本样式</a:t>
            </a:r>
          </a:p>
        </p:txBody>
      </p:sp>
      <p:sp>
        <p:nvSpPr>
          <p:cNvPr id="14" name="页脚占位符 7"/>
          <p:cNvSpPr>
            <a:spLocks noGrp="1"/>
          </p:cNvSpPr>
          <p:nvPr>
            <p:ph type="ftr" sz="quarter" idx="16"/>
          </p:nvPr>
        </p:nvSpPr>
        <p:spPr/>
        <p:txBody>
          <a:bodyPr/>
          <a:lstStyle>
            <a:lvl1pPr>
              <a:defRPr>
                <a:solidFill>
                  <a:schemeClr val="tx1">
                    <a:lumMod val="65000"/>
                  </a:schemeClr>
                </a:solidFill>
                <a:latin typeface="Arial" panose="020B0604020202020204" pitchFamily="34" charset="0"/>
                <a:cs typeface="Arial" panose="020B0604020202020204" pitchFamily="34" charset="0"/>
              </a:defRPr>
            </a:lvl1pPr>
          </a:lstStyle>
          <a:p>
            <a:pPr>
              <a:defRPr/>
            </a:pPr>
            <a:r>
              <a:rPr lang="zh-CN" altLang="zh-CN" dirty="0"/>
              <a:t>文档中的全部内容属亚信科技所有，未经允许，不可全部或部分发表、复制、使用于任何目的。</a:t>
            </a: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_C.002_空(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a:xfrm>
            <a:off x="1" y="4828514"/>
            <a:ext cx="5791523" cy="346794"/>
          </a:xfrm>
        </p:spPr>
        <p:txBody>
          <a:bodyPr lIns="360000" tIns="180000" rIns="0" bIns="72000">
            <a:spAutoFit/>
          </a:bodyPr>
          <a:lstStyle>
            <a:lvl1pPr>
              <a:defRPr sz="600">
                <a:solidFill>
                  <a:schemeClr val="tx1">
                    <a:lumMod val="50000"/>
                  </a:schemeClr>
                </a:solidFill>
              </a:defRPr>
            </a:lvl1pPr>
          </a:lstStyle>
          <a:p>
            <a:pPr algn="l"/>
            <a:r>
              <a:rPr lang="zh-CN" altLang="zh-CN"/>
              <a:t>文档中的全部内容属亚信科技所有，未经允许，不可全部或部分发表、复制、使用于任何目的。</a:t>
            </a:r>
            <a:endParaRPr lang="zh-CN" altLang="zh-CN" dirty="0"/>
          </a:p>
        </p:txBody>
      </p:sp>
      <p:sp>
        <p:nvSpPr>
          <p:cNvPr id="10" name="灯片编号占位符 2"/>
          <p:cNvSpPr>
            <a:spLocks noGrp="1"/>
          </p:cNvSpPr>
          <p:nvPr>
            <p:ph type="sldNum" sz="quarter" idx="4"/>
          </p:nvPr>
        </p:nvSpPr>
        <p:spPr>
          <a:xfrm>
            <a:off x="7703841" y="4817068"/>
            <a:ext cx="1440160" cy="346794"/>
          </a:xfrm>
          <a:prstGeom prst="rect">
            <a:avLst/>
          </a:prstGeom>
        </p:spPr>
        <p:txBody>
          <a:bodyPr vert="horz" lIns="0" tIns="180000" rIns="360000" bIns="72000" rtlCol="0" anchor="ctr">
            <a:spAutoFit/>
          </a:bodyPr>
          <a:lstStyle>
            <a:defPPr>
              <a:defRPr lang="en-US"/>
            </a:defPPr>
            <a:lvl1pPr marL="0" algn="r" defTabSz="914400" rtl="0" eaLnBrk="1" latinLnBrk="0" hangingPunct="1">
              <a:defRPr lang="zh-CN" altLang="en-US" sz="600" b="0" i="0" kern="1200" smtClean="0">
                <a:solidFill>
                  <a:schemeClr val="tx1">
                    <a:lumMod val="5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
        <p:nvSpPr>
          <p:cNvPr id="16" name="标题占位符 1"/>
          <p:cNvSpPr>
            <a:spLocks noGrp="1"/>
          </p:cNvSpPr>
          <p:nvPr>
            <p:ph type="title" hasCustomPrompt="1"/>
          </p:nvPr>
        </p:nvSpPr>
        <p:spPr>
          <a:xfrm>
            <a:off x="0" y="-103628"/>
            <a:ext cx="9144000" cy="679628"/>
          </a:xfrm>
          <a:prstGeom prst="rect">
            <a:avLst/>
          </a:prstGeom>
        </p:spPr>
        <p:txBody>
          <a:bodyPr vert="horz" lIns="0" tIns="360000" rIns="0" bIns="0" rtlCol="0" anchor="b">
            <a:spAutoFit/>
          </a:bodyPr>
          <a:lstStyle>
            <a:lvl1pPr algn="ctr">
              <a:defRPr lang="zh-CN" altLang="en-US" sz="2700" b="1"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目录_2栏_无衬线">
    <p:bg>
      <p:bgPr>
        <a:solidFill>
          <a:srgbClr val="F8FCFF"/>
        </a:solidFill>
        <a:effectLst/>
      </p:bgPr>
    </p:bg>
    <p:spTree>
      <p:nvGrpSpPr>
        <p:cNvPr id="1" name=""/>
        <p:cNvGrpSpPr/>
        <p:nvPr/>
      </p:nvGrpSpPr>
      <p:grpSpPr>
        <a:xfrm>
          <a:off x="0" y="0"/>
          <a:ext cx="0" cy="0"/>
          <a:chOff x="0" y="0"/>
          <a:chExt cx="0" cy="0"/>
        </a:xfrm>
      </p:grpSpPr>
      <p:sp>
        <p:nvSpPr>
          <p:cNvPr id="29"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7" name="文本占位符 4"/>
          <p:cNvSpPr>
            <a:spLocks noGrp="1"/>
          </p:cNvSpPr>
          <p:nvPr>
            <p:ph type="body" sz="quarter" idx="12" hasCustomPrompt="1"/>
          </p:nvPr>
        </p:nvSpPr>
        <p:spPr>
          <a:xfrm>
            <a:off x="2160589" y="576032"/>
            <a:ext cx="6659707" cy="4104000"/>
          </a:xfrm>
        </p:spPr>
        <p:txBody>
          <a:bodyPr numCol="2" spcCol="504000"/>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0"/>
            <a:r>
              <a:rPr lang="zh-CN" altLang="en-US" dirty="0"/>
              <a:t>一级主目录</a:t>
            </a:r>
          </a:p>
          <a:p>
            <a:pPr lvl="1"/>
            <a:r>
              <a:rPr lang="zh-CN" altLang="en-US" dirty="0"/>
              <a:t>二级子目录</a:t>
            </a:r>
          </a:p>
          <a:p>
            <a:pPr lvl="2"/>
            <a:r>
              <a:rPr lang="zh-CN" altLang="en-US" dirty="0"/>
              <a:t>三级子目录</a:t>
            </a:r>
          </a:p>
          <a:p>
            <a:pPr lvl="2"/>
            <a:endParaRPr lang="zh-CN" altLang="en-US" dirty="0"/>
          </a:p>
        </p:txBody>
      </p:sp>
      <p:sp>
        <p:nvSpPr>
          <p:cNvPr id="8"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001_空(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solidFill>
                  <a:schemeClr val="accent5">
                    <a:lumMod val="40000"/>
                    <a:lumOff val="60000"/>
                  </a:schemeClr>
                </a:solidFill>
              </a:defRPr>
            </a:lvl1pPr>
          </a:lstStyle>
          <a:p>
            <a:pPr algn="l"/>
            <a:r>
              <a:rPr lang="zh-CN" altLang="zh-CN"/>
              <a:t>文档中的全部内容属亚信科技所有，未经允许，不可全部或部分发表、复制、使用于任何目的。</a:t>
            </a:r>
            <a:endParaRPr lang="zh-CN" altLang="zh-CN" dirty="0"/>
          </a:p>
        </p:txBody>
      </p:sp>
      <p:cxnSp>
        <p:nvCxnSpPr>
          <p:cNvPr id="12"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7"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
        <p:nvSpPr>
          <p:cNvPr id="9"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002_空(Dark)">
    <p:bg>
      <p:bgPr>
        <a:gradFill flip="none" rotWithShape="1">
          <a:gsLst>
            <a:gs pos="0">
              <a:srgbClr val="303947"/>
            </a:gs>
            <a:gs pos="100000">
              <a:srgbClr val="0A1D30"/>
            </a:gs>
          </a:gsLst>
          <a:lin ang="16200000" scaled="1"/>
          <a:tileRect/>
        </a:gradFill>
        <a:effectLst/>
      </p:bgPr>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cxnSp>
        <p:nvCxnSpPr>
          <p:cNvPr id="12"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0"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
        <p:nvSpPr>
          <p:cNvPr id="17"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sp>
        <p:nvSpPr>
          <p:cNvPr id="16"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003(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7" name="内容占位符 3"/>
          <p:cNvSpPr>
            <a:spLocks noGrp="1"/>
          </p:cNvSpPr>
          <p:nvPr>
            <p:ph sz="quarter" idx="17" hasCustomPrompt="1"/>
          </p:nvPr>
        </p:nvSpPr>
        <p:spPr>
          <a:xfrm>
            <a:off x="395291" y="987574"/>
            <a:ext cx="8353423"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004(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
        <p:nvSpPr>
          <p:cNvPr id="14" name="内容占位符 3"/>
          <p:cNvSpPr>
            <a:spLocks noGrp="1"/>
          </p:cNvSpPr>
          <p:nvPr>
            <p:ph sz="quarter" idx="17" hasCustomPrompt="1"/>
          </p:nvPr>
        </p:nvSpPr>
        <p:spPr>
          <a:xfrm>
            <a:off x="395291" y="1240338"/>
            <a:ext cx="8353423"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005(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4" name="内容占位符 3"/>
          <p:cNvSpPr>
            <a:spLocks noGrp="1"/>
          </p:cNvSpPr>
          <p:nvPr>
            <p:ph sz="quarter" idx="17" hasCustomPrompt="1"/>
          </p:nvPr>
        </p:nvSpPr>
        <p:spPr>
          <a:xfrm>
            <a:off x="395289"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18" hasCustomPrompt="1"/>
          </p:nvPr>
        </p:nvSpPr>
        <p:spPr>
          <a:xfrm>
            <a:off x="4643724"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9"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006(Dark)">
    <p:bg>
      <p:bgPr>
        <a:gradFill flip="none" rotWithShape="1">
          <a:gsLst>
            <a:gs pos="0">
              <a:srgbClr val="303947"/>
            </a:gs>
            <a:gs pos="100000">
              <a:srgbClr val="0A1D30"/>
            </a:gs>
          </a:gsLst>
          <a:lin ang="16200000" scaled="1"/>
          <a:tileRect/>
        </a:gradFill>
        <a:effectLst/>
      </p:bgPr>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12" name="内容占位符 3"/>
          <p:cNvSpPr>
            <a:spLocks noGrp="1"/>
          </p:cNvSpPr>
          <p:nvPr>
            <p:ph sz="quarter" idx="18" hasCustomPrompt="1"/>
          </p:nvPr>
        </p:nvSpPr>
        <p:spPr>
          <a:xfrm>
            <a:off x="395289"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3" name="内容占位符 3"/>
          <p:cNvSpPr>
            <a:spLocks noGrp="1"/>
          </p:cNvSpPr>
          <p:nvPr>
            <p:ph sz="quarter" idx="19" hasCustomPrompt="1"/>
          </p:nvPr>
        </p:nvSpPr>
        <p:spPr>
          <a:xfrm>
            <a:off x="4643724"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14"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007(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3"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12"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封面_单标题">
    <p:bg>
      <p:bgPr>
        <a:solidFill>
          <a:schemeClr val="tx1"/>
        </a:solidFill>
        <a:effectLst/>
      </p:bgPr>
    </p:bg>
    <p:spTree>
      <p:nvGrpSpPr>
        <p:cNvPr id="1" name=""/>
        <p:cNvGrpSpPr/>
        <p:nvPr/>
      </p:nvGrpSpPr>
      <p:grpSpPr>
        <a:xfrm>
          <a:off x="0" y="0"/>
          <a:ext cx="0" cy="0"/>
          <a:chOff x="0" y="0"/>
          <a:chExt cx="0" cy="0"/>
        </a:xfrm>
      </p:grpSpPr>
      <p:sp>
        <p:nvSpPr>
          <p:cNvPr id="8" name="页脚占位符 7"/>
          <p:cNvSpPr>
            <a:spLocks noGrp="1"/>
          </p:cNvSpPr>
          <p:nvPr>
            <p:ph type="ftr" sz="quarter" idx="10"/>
          </p:nvPr>
        </p:nvSpPr>
        <p:spPr>
          <a:xfrm>
            <a:off x="252001" y="4824000"/>
            <a:ext cx="5791523" cy="273844"/>
          </a:xfrm>
        </p:spPr>
        <p:txBody>
          <a:bodyPr/>
          <a:lstStyle>
            <a:lvl1pPr>
              <a:defRPr>
                <a:solidFill>
                  <a:schemeClr val="bg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l"/>
            <a:r>
              <a:rPr lang="zh-CN" altLang="zh-CN"/>
              <a:t>文档中的全部内容属亚信科技所有，未经允许，不可全部或部分发表、复制、使用于任何目的。</a:t>
            </a:r>
            <a:endParaRPr lang="zh-CN" altLang="zh-CN" dirty="0"/>
          </a:p>
        </p:txBody>
      </p:sp>
      <p:pic>
        <p:nvPicPr>
          <p:cNvPr id="5" name="图形 4" hidden="1"/>
          <p:cNvPicPr>
            <a:picLocks noChangeAspect="1"/>
          </p:cNvPicPr>
          <p:nvPr userDrawn="1"/>
        </p:nvPicPr>
        <p:blipFill>
          <a:blip r:embed="rId2" cstate="email">
            <a:lum bright="15000"/>
            <a:extLst>
              <a:ext uri="{96DAC541-7B7A-43D3-8B79-37D633B846F1}">
                <asvg:svgBlip xmlns:asvg="http://schemas.microsoft.com/office/drawing/2016/SVG/main" r:embed="rId3"/>
              </a:ext>
            </a:extLst>
          </a:blip>
          <a:stretch>
            <a:fillRect/>
          </a:stretch>
        </p:blipFill>
        <p:spPr>
          <a:xfrm>
            <a:off x="6552001" y="336383"/>
            <a:ext cx="2346651" cy="504000"/>
          </a:xfrm>
          <a:prstGeom prst="rect">
            <a:avLst/>
          </a:prstGeom>
          <a:effectLst/>
        </p:spPr>
      </p:pic>
      <p:sp>
        <p:nvSpPr>
          <p:cNvPr id="9" name="标题 8"/>
          <p:cNvSpPr>
            <a:spLocks noGrp="1"/>
          </p:cNvSpPr>
          <p:nvPr>
            <p:ph type="title" hasCustomPrompt="1"/>
          </p:nvPr>
        </p:nvSpPr>
        <p:spPr>
          <a:xfrm>
            <a:off x="251520" y="2988000"/>
            <a:ext cx="8640000" cy="720000"/>
          </a:xfrm>
          <a:noFill/>
        </p:spPr>
        <p:txBody>
          <a:bodyPr vert="horz" lIns="90000" tIns="108000" rIns="0" bIns="0" rtlCol="0" anchor="ctr" anchorCtr="0">
            <a:normAutofit/>
          </a:bodyPr>
          <a:lstStyle>
            <a:lvl1pPr>
              <a:defRPr lang="zh-CN" altLang="en-US" dirty="0">
                <a:solidFill>
                  <a:schemeClr val="bg1">
                    <a:lumMod val="75000"/>
                    <a:lumOff val="25000"/>
                  </a:schemeClr>
                </a:solidFill>
                <a:effectLst/>
                <a:latin typeface="+mj-lt"/>
              </a:defRPr>
            </a:lvl1pPr>
          </a:lstStyle>
          <a:p>
            <a:pPr marL="0" lvl="0"/>
            <a:r>
              <a:rPr lang="zh-CN" altLang="en-US" dirty="0"/>
              <a:t>单击此处编辑主标题</a:t>
            </a:r>
          </a:p>
        </p:txBody>
      </p:sp>
      <p:pic>
        <p:nvPicPr>
          <p:cNvPr id="7" name="LogoBlue" hidden="1"/>
          <p:cNvPicPr>
            <a:picLocks noChangeAspect="1"/>
          </p:cNvPicPr>
          <p:nvPr userDrawn="1"/>
        </p:nvPicPr>
        <p:blipFill>
          <a:blip r:embed="rId2" cstate="email">
            <a:lum bright="15000"/>
            <a:extLst>
              <a:ext uri="{96DAC541-7B7A-43D3-8B79-37D633B846F1}">
                <asvg:svgBlip xmlns:asvg="http://schemas.microsoft.com/office/drawing/2016/SVG/main" r:embed="rId3"/>
              </a:ext>
            </a:extLst>
          </a:blip>
          <a:stretch>
            <a:fillRect/>
          </a:stretch>
        </p:blipFill>
        <p:spPr>
          <a:xfrm>
            <a:off x="7222471" y="288000"/>
            <a:ext cx="1676180" cy="360000"/>
          </a:xfrm>
          <a:prstGeom prst="rect">
            <a:avLst/>
          </a:prstGeom>
          <a:effectLst/>
        </p:spPr>
      </p:pic>
      <p:sp>
        <p:nvSpPr>
          <p:cNvPr id="12" name="文本占位符 9"/>
          <p:cNvSpPr>
            <a:spLocks noGrp="1"/>
          </p:cNvSpPr>
          <p:nvPr>
            <p:ph type="body" sz="quarter" idx="13" hasCustomPrompt="1"/>
          </p:nvPr>
        </p:nvSpPr>
        <p:spPr>
          <a:xfrm>
            <a:off x="250824" y="4277913"/>
            <a:ext cx="1224832" cy="288000"/>
          </a:xfrm>
          <a:prstGeom prst="rect">
            <a:avLst/>
          </a:prstGeom>
          <a:noFill/>
        </p:spPr>
        <p:txBody>
          <a:bodyPr lIns="108000" tIns="36000" rIns="0" bIns="0" anchor="t">
            <a:normAutofit/>
          </a:bodyPr>
          <a:lstStyle>
            <a:lvl1pPr marL="0" indent="0">
              <a:lnSpc>
                <a:spcPct val="100000"/>
              </a:lnSpc>
              <a:buNone/>
              <a:defRPr sz="1200">
                <a:solidFill>
                  <a:schemeClr val="bg1">
                    <a:lumMod val="75000"/>
                    <a:lumOff val="25000"/>
                  </a:schemeClr>
                </a:solidFill>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YYYY-MM-DD</a:t>
            </a:r>
          </a:p>
        </p:txBody>
      </p:sp>
      <p:sp>
        <p:nvSpPr>
          <p:cNvPr id="14" name="文本占位符 22"/>
          <p:cNvSpPr>
            <a:spLocks noGrp="1"/>
          </p:cNvSpPr>
          <p:nvPr>
            <p:ph type="body" sz="quarter" idx="14" hasCustomPrompt="1"/>
          </p:nvPr>
        </p:nvSpPr>
        <p:spPr>
          <a:xfrm>
            <a:off x="251520" y="3953913"/>
            <a:ext cx="1224136" cy="288000"/>
          </a:xfrm>
          <a:noFill/>
        </p:spPr>
        <p:txBody>
          <a:bodyPr vert="horz" lIns="108000" tIns="36000" rIns="0" bIns="0" rtlCol="0" anchor="t">
            <a:normAutofit/>
          </a:bodyPr>
          <a:lstStyle>
            <a:lvl1pPr marL="0" indent="0">
              <a:lnSpc>
                <a:spcPct val="100000"/>
              </a:lnSpc>
              <a:buNone/>
              <a:defRPr lang="zh-CN" altLang="en-US" sz="1200" dirty="0">
                <a:solidFill>
                  <a:schemeClr val="bg1">
                    <a:lumMod val="75000"/>
                    <a:lumOff val="25000"/>
                  </a:schemeClr>
                </a:solidFill>
                <a:effectLst/>
                <a:latin typeface="+mn-lt"/>
              </a:defRPr>
            </a:lvl1pPr>
          </a:lstStyle>
          <a:p>
            <a:pPr lvl="0"/>
            <a:r>
              <a:rPr lang="zh-CN" altLang="en-US" dirty="0"/>
              <a:t>作者：</a:t>
            </a:r>
            <a:endParaRPr lang="en-US" altLang="zh-CN" dirty="0"/>
          </a:p>
        </p:txBody>
      </p:sp>
      <p:cxnSp>
        <p:nvCxnSpPr>
          <p:cNvPr id="17" name="Straight Connector 6"/>
          <p:cNvCxnSpPr/>
          <p:nvPr userDrawn="1"/>
        </p:nvCxnSpPr>
        <p:spPr>
          <a:xfrm>
            <a:off x="360000" y="3852000"/>
            <a:ext cx="540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2650" y="288290"/>
            <a:ext cx="1660525" cy="374015"/>
          </a:xfrm>
          <a:prstGeom prst="rect">
            <a:avLst/>
          </a:prstGeom>
        </p:spPr>
      </p:pic>
      <p:sp>
        <p:nvSpPr>
          <p:cNvPr id="13" name="文本占位符 9"/>
          <p:cNvSpPr>
            <a:spLocks noGrp="1"/>
          </p:cNvSpPr>
          <p:nvPr>
            <p:ph type="body" sz="quarter" idx="12" hasCustomPrompt="1"/>
          </p:nvPr>
        </p:nvSpPr>
        <p:spPr>
          <a:xfrm>
            <a:off x="250824" y="5456426"/>
            <a:ext cx="8640000" cy="432000"/>
          </a:xfrm>
          <a:prstGeom prst="rect">
            <a:avLst/>
          </a:prstGeom>
        </p:spPr>
        <p:txBody>
          <a:bodyPr lIns="108000" tIns="0" rIns="0" bIns="0" anchor="t">
            <a:normAutofit/>
          </a:bodyPr>
          <a:lstStyle>
            <a:lvl1pPr marL="0" marR="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sz="2400">
                <a:solidFill>
                  <a:srgbClr val="ECECEC"/>
                </a:solidFill>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a:pPr>
            <a:r>
              <a:rPr lang="zh-CN" altLang="en-US" dirty="0"/>
              <a:t>单击此处编辑副标题</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008(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3"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14"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009(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5"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8"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010(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5"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13"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011(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4" name="内容占位符 3"/>
          <p:cNvSpPr>
            <a:spLocks noGrp="1"/>
          </p:cNvSpPr>
          <p:nvPr>
            <p:ph sz="quarter" idx="17" hasCustomPrompt="1"/>
          </p:nvPr>
        </p:nvSpPr>
        <p:spPr>
          <a:xfrm>
            <a:off x="395291"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8"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012(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10" name="内容占位符 3"/>
          <p:cNvSpPr>
            <a:spLocks noGrp="1"/>
          </p:cNvSpPr>
          <p:nvPr>
            <p:ph sz="quarter" idx="18" hasCustomPrompt="1"/>
          </p:nvPr>
        </p:nvSpPr>
        <p:spPr>
          <a:xfrm>
            <a:off x="395291"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13"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001_空(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cxnSp>
        <p:nvCxnSpPr>
          <p:cNvPr id="12"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7"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tx2"/>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
        <p:nvSpPr>
          <p:cNvPr id="9"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002_空(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cxnSp>
        <p:nvCxnSpPr>
          <p:cNvPr id="12"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0"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7"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sp>
        <p:nvSpPr>
          <p:cNvPr id="16"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003(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7" name="内容占位符 3"/>
          <p:cNvSpPr>
            <a:spLocks noGrp="1"/>
          </p:cNvSpPr>
          <p:nvPr>
            <p:ph sz="quarter" idx="17" hasCustomPrompt="1"/>
          </p:nvPr>
        </p:nvSpPr>
        <p:spPr>
          <a:xfrm>
            <a:off x="395291" y="987574"/>
            <a:ext cx="8353423"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004(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4" name="内容占位符 3"/>
          <p:cNvSpPr>
            <a:spLocks noGrp="1"/>
          </p:cNvSpPr>
          <p:nvPr>
            <p:ph sz="quarter" idx="17" hasCustomPrompt="1"/>
          </p:nvPr>
        </p:nvSpPr>
        <p:spPr>
          <a:xfrm>
            <a:off x="395291" y="1240338"/>
            <a:ext cx="8353423"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005(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4" name="内容占位符 3"/>
          <p:cNvSpPr>
            <a:spLocks noGrp="1"/>
          </p:cNvSpPr>
          <p:nvPr>
            <p:ph sz="quarter" idx="17" hasCustomPrompt="1"/>
          </p:nvPr>
        </p:nvSpPr>
        <p:spPr>
          <a:xfrm>
            <a:off x="395289"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18" hasCustomPrompt="1"/>
          </p:nvPr>
        </p:nvSpPr>
        <p:spPr>
          <a:xfrm>
            <a:off x="4643724"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篇章页">
    <p:spTree>
      <p:nvGrpSpPr>
        <p:cNvPr id="1" name=""/>
        <p:cNvGrpSpPr/>
        <p:nvPr/>
      </p:nvGrpSpPr>
      <p:grpSpPr>
        <a:xfrm>
          <a:off x="0" y="0"/>
          <a:ext cx="0" cy="0"/>
          <a:chOff x="0" y="0"/>
          <a:chExt cx="0" cy="0"/>
        </a:xfrm>
      </p:grpSpPr>
      <p:grpSp>
        <p:nvGrpSpPr>
          <p:cNvPr id="4" name="组合 3"/>
          <p:cNvGrpSpPr/>
          <p:nvPr userDrawn="1"/>
        </p:nvGrpSpPr>
        <p:grpSpPr>
          <a:xfrm>
            <a:off x="-73194" y="735510"/>
            <a:ext cx="9144000" cy="5143503"/>
            <a:chOff x="0" y="15742"/>
            <a:chExt cx="9144000" cy="5143503"/>
          </a:xfrm>
        </p:grpSpPr>
        <p:pic>
          <p:nvPicPr>
            <p:cNvPr id="79" name="图片 78" descr="图片包含 游戏机&#10;&#10;描述已自动生成" hidden="1"/>
            <p:cNvPicPr>
              <a:picLocks noChangeAspect="1"/>
            </p:cNvPicPr>
            <p:nvPr userDrawn="1"/>
          </p:nvPicPr>
          <p:blipFill rotWithShape="1">
            <a:blip r:embed="rId2" cstate="screen"/>
            <a:srcRect b="-18681"/>
            <a:stretch>
              <a:fillRect/>
            </a:stretch>
          </p:blipFill>
          <p:spPr>
            <a:xfrm>
              <a:off x="0" y="15742"/>
              <a:ext cx="9144000" cy="5127757"/>
            </a:xfrm>
            <a:prstGeom prst="rect">
              <a:avLst/>
            </a:prstGeom>
          </p:spPr>
        </p:pic>
        <p:pic>
          <p:nvPicPr>
            <p:cNvPr id="81" name="图片 80" descr="图片包含 游戏机&#10;&#10;描述已自动生成"/>
            <p:cNvPicPr>
              <a:picLocks noChangeAspect="1"/>
            </p:cNvPicPr>
            <p:nvPr userDrawn="1"/>
          </p:nvPicPr>
          <p:blipFill rotWithShape="1">
            <a:blip r:embed="rId3" cstate="screen"/>
            <a:srcRect b="-20543"/>
            <a:stretch>
              <a:fillRect/>
            </a:stretch>
          </p:blipFill>
          <p:spPr>
            <a:xfrm>
              <a:off x="0" y="15745"/>
              <a:ext cx="9144000" cy="5143500"/>
            </a:xfrm>
            <a:prstGeom prst="rect">
              <a:avLst/>
            </a:prstGeom>
          </p:spPr>
        </p:pic>
      </p:grpSp>
      <p:sp>
        <p:nvSpPr>
          <p:cNvPr id="2" name="矩形 1"/>
          <p:cNvSpPr/>
          <p:nvPr userDrawn="1"/>
        </p:nvSpPr>
        <p:spPr>
          <a:xfrm>
            <a:off x="0" y="0"/>
            <a:ext cx="9144000"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文本占位符 3"/>
          <p:cNvSpPr>
            <a:spLocks noGrp="1"/>
          </p:cNvSpPr>
          <p:nvPr userDrawn="1">
            <p:ph type="body" sz="quarter" idx="11" hasCustomPrompt="1"/>
          </p:nvPr>
        </p:nvSpPr>
        <p:spPr>
          <a:xfrm>
            <a:off x="394325" y="1116000"/>
            <a:ext cx="8208963" cy="360000"/>
          </a:xfrm>
          <a:prstGeom prst="rect">
            <a:avLst/>
          </a:prstGeom>
        </p:spPr>
        <p:txBody>
          <a:bodyPr vert="horz" lIns="54000" tIns="0" rIns="0" bIns="0" rtlCol="0" anchor="t" anchorCtr="0">
            <a:noAutofit/>
          </a:bodyPr>
          <a:lstStyle>
            <a:lvl1pPr marL="0" indent="0">
              <a:buNone/>
              <a:defRPr lang="zh-CN" altLang="en-US" b="0" i="0" dirty="0">
                <a:solidFill>
                  <a:schemeClr val="tx1"/>
                </a:solidFill>
                <a:latin typeface="+mn-lt"/>
                <a:cs typeface="Arial" panose="020B0604020202020204" pitchFamily="34" charset="0"/>
              </a:defRPr>
            </a:lvl1pPr>
          </a:lstStyle>
          <a:p>
            <a:pPr marL="36195" lvl="0">
              <a:spcBef>
                <a:spcPct val="0"/>
              </a:spcBef>
            </a:pPr>
            <a:r>
              <a:rPr kumimoji="1" lang="zh-CN" altLang="en-US" dirty="0"/>
              <a:t>点击此处标记篇章副标题</a:t>
            </a:r>
          </a:p>
        </p:txBody>
      </p:sp>
      <p:sp>
        <p:nvSpPr>
          <p:cNvPr id="13" name="Title 2"/>
          <p:cNvSpPr>
            <a:spLocks noGrp="1"/>
          </p:cNvSpPr>
          <p:nvPr userDrawn="1">
            <p:ph type="ctrTitle" hasCustomPrompt="1"/>
          </p:nvPr>
        </p:nvSpPr>
        <p:spPr bwMode="auto">
          <a:xfrm>
            <a:off x="395288" y="411510"/>
            <a:ext cx="8208000" cy="648000"/>
          </a:xfrm>
        </p:spPr>
        <p:txBody>
          <a:bodyPr lIns="0" tIns="0" rIns="0" bIns="0" anchor="t" anchorCtr="0">
            <a:noAutofit/>
          </a:bodyPr>
          <a:lstStyle>
            <a:lvl1pPr marL="36195">
              <a:lnSpc>
                <a:spcPct val="100000"/>
              </a:lnSpc>
              <a:defRPr kumimoji="1" lang="en-US" altLang="en-US" sz="4000" b="0" i="0" kern="1200" dirty="0">
                <a:solidFill>
                  <a:schemeClr val="tx1"/>
                </a:solidFill>
                <a:latin typeface="+mn-lt"/>
                <a:ea typeface="+mn-ea"/>
                <a:cs typeface="Arial" panose="020B0604020202020204" pitchFamily="34" charset="0"/>
              </a:defRPr>
            </a:lvl1pPr>
          </a:lstStyle>
          <a:p>
            <a:pPr marL="0" lvl="0" indent="0" algn="l" defTabSz="685165" rtl="0" eaLnBrk="1" latinLnBrk="0" hangingPunct="1">
              <a:lnSpc>
                <a:spcPct val="100000"/>
              </a:lnSpc>
              <a:spcBef>
                <a:spcPts val="750"/>
              </a:spcBef>
              <a:buClrTx/>
              <a:buSzPct val="60000"/>
              <a:buFontTx/>
              <a:buNone/>
            </a:pPr>
            <a:r>
              <a:rPr lang="zh-CN" altLang="en-US" dirty="0"/>
              <a:t>点击此处编辑篇章主标题</a:t>
            </a:r>
            <a:endParaRPr lang="en-US" dirty="0"/>
          </a:p>
        </p:txBody>
      </p:sp>
      <p:pic>
        <p:nvPicPr>
          <p:cNvPr id="15" name="图片 14"/>
          <p:cNvPicPr>
            <a:picLocks noChangeAspect="1"/>
          </p:cNvPicPr>
          <p:nvPr userDrawn="1"/>
        </p:nvPicPr>
        <p:blipFill>
          <a:blip r:embed="rId4" cstate="email">
            <a:alphaModFix amt="8000"/>
          </a:blip>
          <a:stretch>
            <a:fillRect/>
          </a:stretch>
        </p:blipFill>
        <p:spPr>
          <a:xfrm>
            <a:off x="395536" y="2718367"/>
            <a:ext cx="6118968" cy="2229651"/>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006(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2" name="内容占位符 3"/>
          <p:cNvSpPr>
            <a:spLocks noGrp="1"/>
          </p:cNvSpPr>
          <p:nvPr>
            <p:ph sz="quarter" idx="18" hasCustomPrompt="1"/>
          </p:nvPr>
        </p:nvSpPr>
        <p:spPr>
          <a:xfrm>
            <a:off x="395289"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3" name="内容占位符 3"/>
          <p:cNvSpPr>
            <a:spLocks noGrp="1"/>
          </p:cNvSpPr>
          <p:nvPr>
            <p:ph sz="quarter" idx="19" hasCustomPrompt="1"/>
          </p:nvPr>
        </p:nvSpPr>
        <p:spPr>
          <a:xfrm>
            <a:off x="4643724"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007(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3"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008(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3"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009(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5"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010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5"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011(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4" name="内容占位符 3"/>
          <p:cNvSpPr>
            <a:spLocks noGrp="1"/>
          </p:cNvSpPr>
          <p:nvPr>
            <p:ph sz="quarter" idx="17" hasCustomPrompt="1"/>
          </p:nvPr>
        </p:nvSpPr>
        <p:spPr>
          <a:xfrm>
            <a:off x="395291"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012(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77402"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3"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
        <p:nvSpPr>
          <p:cNvPr id="10" name="内容占位符 3"/>
          <p:cNvSpPr>
            <a:spLocks noGrp="1"/>
          </p:cNvSpPr>
          <p:nvPr>
            <p:ph sz="quarter" idx="18" hasCustomPrompt="1"/>
          </p:nvPr>
        </p:nvSpPr>
        <p:spPr>
          <a:xfrm>
            <a:off x="395291"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上下排版_空_001">
    <p:bg>
      <p:bgPr>
        <a:solidFill>
          <a:schemeClr val="accent4">
            <a:lumMod val="50000"/>
          </a:schemeClr>
        </a:solidFill>
        <a:effectLst/>
      </p:bgPr>
    </p:bg>
    <p:spTree>
      <p:nvGrpSpPr>
        <p:cNvPr id="1" name=""/>
        <p:cNvGrpSpPr/>
        <p:nvPr/>
      </p:nvGrpSpPr>
      <p:grpSpPr>
        <a:xfrm>
          <a:off x="0" y="0"/>
          <a:ext cx="0" cy="0"/>
          <a:chOff x="0" y="0"/>
          <a:chExt cx="0" cy="0"/>
        </a:xfrm>
      </p:grpSpPr>
      <p:sp>
        <p:nvSpPr>
          <p:cNvPr id="3" name="文本框 2"/>
          <p:cNvSpPr txBox="1"/>
          <p:nvPr userDrawn="1"/>
        </p:nvSpPr>
        <p:spPr>
          <a:xfrm>
            <a:off x="179512" y="4011913"/>
            <a:ext cx="8784976" cy="798039"/>
          </a:xfrm>
          <a:prstGeom prst="rect">
            <a:avLst/>
          </a:prstGeom>
          <a:noFill/>
        </p:spPr>
        <p:txBody>
          <a:bodyPr wrap="square" rtlCol="0">
            <a:spAutoFit/>
          </a:bodyPr>
          <a:lstStyle/>
          <a:p>
            <a:pPr algn="l">
              <a:lnSpc>
                <a:spcPct val="150000"/>
              </a:lnSpc>
            </a:pPr>
            <a:r>
              <a:rPr lang="zh-CN" altLang="en-US" sz="2000" b="0" dirty="0"/>
              <a:t>此页为该 </a:t>
            </a:r>
            <a:r>
              <a:rPr lang="en-US" altLang="zh-CN" sz="2000" b="0" dirty="0"/>
              <a:t>PowerPoint </a:t>
            </a:r>
            <a:r>
              <a:rPr lang="zh-CN" altLang="en-US" sz="2000" b="0" dirty="0"/>
              <a:t>模板原始母板分界标识</a:t>
            </a:r>
            <a:endParaRPr lang="en-US" altLang="zh-CN" sz="2000" b="0" dirty="0"/>
          </a:p>
          <a:p>
            <a:pPr algn="l">
              <a:lnSpc>
                <a:spcPct val="150000"/>
              </a:lnSpc>
            </a:pPr>
            <a:r>
              <a:rPr lang="zh-CN" altLang="en-US" sz="1200" dirty="0"/>
              <a:t>如果您在母版视图此页后发现其他母版，均为非本规范内版式。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封面_双标题">
    <p:spTree>
      <p:nvGrpSpPr>
        <p:cNvPr id="1" name=""/>
        <p:cNvGrpSpPr/>
        <p:nvPr/>
      </p:nvGrpSpPr>
      <p:grpSpPr>
        <a:xfrm>
          <a:off x="0" y="0"/>
          <a:ext cx="0" cy="0"/>
          <a:chOff x="0" y="0"/>
          <a:chExt cx="0" cy="0"/>
        </a:xfrm>
      </p:grpSpPr>
      <p:sp>
        <p:nvSpPr>
          <p:cNvPr id="3" name="图片占位符 2"/>
          <p:cNvSpPr>
            <a:spLocks noGrp="1"/>
          </p:cNvSpPr>
          <p:nvPr>
            <p:ph type="pic" sz="quarter" idx="15" hasCustomPrompt="1"/>
          </p:nvPr>
        </p:nvSpPr>
        <p:spPr>
          <a:xfrm>
            <a:off x="0" y="0"/>
            <a:ext cx="9144000" cy="5143500"/>
          </a:xfrm>
        </p:spPr>
        <p:txBody>
          <a:bodyPr lIns="91440" tIns="2232000" rIns="91440" bIns="45720" anchor="t">
            <a:normAutofit/>
          </a:bodyPr>
          <a:lstStyle>
            <a:lvl1pPr algn="ctr">
              <a:defRPr sz="1400">
                <a:solidFill>
                  <a:schemeClr val="bg2">
                    <a:alpha val="20000"/>
                  </a:schemeClr>
                </a:solidFill>
              </a:defRPr>
            </a:lvl1pPr>
          </a:lstStyle>
          <a:p>
            <a:r>
              <a:rPr lang="zh-CN" altLang="en-US" dirty="0"/>
              <a:t>点此小图标置入背景图</a:t>
            </a:r>
          </a:p>
        </p:txBody>
      </p:sp>
      <p:sp>
        <p:nvSpPr>
          <p:cNvPr id="8" name="页脚占位符 7"/>
          <p:cNvSpPr>
            <a:spLocks noGrp="1"/>
          </p:cNvSpPr>
          <p:nvPr>
            <p:ph type="ftr" sz="quarter" idx="10"/>
          </p:nvPr>
        </p:nvSpPr>
        <p:spPr>
          <a:xfrm>
            <a:off x="252002" y="4824000"/>
            <a:ext cx="5791523" cy="273844"/>
          </a:xfrm>
        </p:spPr>
        <p:txBody>
          <a:bodyPr/>
          <a:lstStyle>
            <a:lvl1pPr>
              <a:defRPr>
                <a:solidFill>
                  <a:schemeClr val="accent6">
                    <a:lumMod val="60000"/>
                    <a:lumOff val="40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l"/>
            <a:r>
              <a:rPr lang="zh-CN" altLang="zh-CN">
                <a:solidFill>
                  <a:srgbClr val="3AA0D3">
                    <a:lumMod val="60000"/>
                    <a:lumOff val="40000"/>
                  </a:srgbClr>
                </a:solidFill>
              </a:rPr>
              <a:t>文档中的全部内容属亚信科技所有，未经允许，不可全部或部分发表、复制、使用于任何目的。</a:t>
            </a:r>
            <a:endParaRPr lang="zh-CN" altLang="zh-CN" dirty="0">
              <a:solidFill>
                <a:srgbClr val="3AA0D3">
                  <a:lumMod val="60000"/>
                  <a:lumOff val="40000"/>
                </a:srgbClr>
              </a:solidFill>
            </a:endParaRPr>
          </a:p>
        </p:txBody>
      </p:sp>
      <p:pic>
        <p:nvPicPr>
          <p:cNvPr id="5" name="图形 4" hidden="1"/>
          <p:cNvPicPr>
            <a:picLocks noChangeAspect="1"/>
          </p:cNvPicPr>
          <p:nvPr userDrawn="1"/>
        </p:nvPicPr>
        <p:blipFill>
          <a:blip r:embed="rId2" cstate="print">
            <a:lum bright="15000"/>
            <a:extLst>
              <a:ext uri="{96DAC541-7B7A-43D3-8B79-37D633B846F1}">
                <asvg:svgBlip xmlns:asvg="http://schemas.microsoft.com/office/drawing/2016/SVG/main" r:embed="rId3"/>
              </a:ext>
            </a:extLst>
          </a:blip>
          <a:stretch>
            <a:fillRect/>
          </a:stretch>
        </p:blipFill>
        <p:spPr>
          <a:xfrm>
            <a:off x="6552002" y="336383"/>
            <a:ext cx="2346651" cy="504000"/>
          </a:xfrm>
          <a:prstGeom prst="rect">
            <a:avLst/>
          </a:prstGeom>
          <a:effectLst/>
        </p:spPr>
      </p:pic>
      <p:sp>
        <p:nvSpPr>
          <p:cNvPr id="9" name="标题 8"/>
          <p:cNvSpPr>
            <a:spLocks noGrp="1"/>
          </p:cNvSpPr>
          <p:nvPr>
            <p:ph type="title" hasCustomPrompt="1"/>
          </p:nvPr>
        </p:nvSpPr>
        <p:spPr>
          <a:xfrm>
            <a:off x="251520" y="2556000"/>
            <a:ext cx="8640000" cy="720000"/>
          </a:xfrm>
        </p:spPr>
        <p:txBody>
          <a:bodyPr lIns="90000" tIns="0" rIns="0" bIns="0" anchor="b">
            <a:normAutofit/>
          </a:bodyPr>
          <a:lstStyle>
            <a:lvl1pPr>
              <a:defRPr sz="3600">
                <a:effectLst>
                  <a:outerShdw blurRad="254000" dist="127000" algn="ctr" rotWithShape="0">
                    <a:prstClr val="black">
                      <a:alpha val="50000"/>
                    </a:prstClr>
                  </a:outerShdw>
                </a:effectLst>
                <a:latin typeface="+mj-lt"/>
              </a:defRPr>
            </a:lvl1pPr>
          </a:lstStyle>
          <a:p>
            <a:r>
              <a:rPr lang="zh-CN" altLang="en-US" dirty="0"/>
              <a:t>单击此处编辑主标题</a:t>
            </a:r>
          </a:p>
        </p:txBody>
      </p:sp>
      <p:sp>
        <p:nvSpPr>
          <p:cNvPr id="10" name="文本占位符 9"/>
          <p:cNvSpPr>
            <a:spLocks noGrp="1"/>
          </p:cNvSpPr>
          <p:nvPr>
            <p:ph type="body" sz="quarter" idx="12" hasCustomPrompt="1"/>
          </p:nvPr>
        </p:nvSpPr>
        <p:spPr>
          <a:xfrm>
            <a:off x="250824" y="3348000"/>
            <a:ext cx="8640000" cy="432000"/>
          </a:xfrm>
          <a:prstGeom prst="rect">
            <a:avLst/>
          </a:prstGeom>
        </p:spPr>
        <p:txBody>
          <a:bodyPr lIns="108000" tIns="0" rIns="0" bIns="0" anchor="t">
            <a:normAutofit/>
          </a:bodyPr>
          <a:lstStyle>
            <a:lvl1pPr marL="0" marR="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sz="2400">
                <a:solidFill>
                  <a:schemeClr val="tx1"/>
                </a:solidFill>
                <a:effectLst>
                  <a:outerShdw blurRad="254000" dist="127000" algn="ctr" rotWithShape="0">
                    <a:prstClr val="black">
                      <a:alpha val="50000"/>
                    </a:prstClr>
                  </a:outerShdw>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a:pPr>
            <a:r>
              <a:rPr lang="zh-CN" altLang="en-US" dirty="0"/>
              <a:t>单击此处编辑副标题</a:t>
            </a:r>
          </a:p>
        </p:txBody>
      </p:sp>
      <p:cxnSp>
        <p:nvCxnSpPr>
          <p:cNvPr id="11" name="Straight Connector 6"/>
          <p:cNvCxnSpPr/>
          <p:nvPr userDrawn="1"/>
        </p:nvCxnSpPr>
        <p:spPr>
          <a:xfrm>
            <a:off x="360000" y="3852000"/>
            <a:ext cx="540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3" name="文本占位符 9"/>
          <p:cNvSpPr>
            <a:spLocks noGrp="1"/>
          </p:cNvSpPr>
          <p:nvPr>
            <p:ph type="body" sz="quarter" idx="13" hasCustomPrompt="1"/>
          </p:nvPr>
        </p:nvSpPr>
        <p:spPr>
          <a:xfrm>
            <a:off x="250824" y="4428000"/>
            <a:ext cx="4321176" cy="288000"/>
          </a:xfrm>
          <a:prstGeom prst="rect">
            <a:avLst/>
          </a:prstGeom>
        </p:spPr>
        <p:txBody>
          <a:bodyPr lIns="108000" tIns="0" rIns="0" bIns="0" anchor="t">
            <a:normAutofit/>
          </a:bodyPr>
          <a:lstStyle>
            <a:lvl1pPr marL="0" indent="0">
              <a:lnSpc>
                <a:spcPct val="100000"/>
              </a:lnSpc>
              <a:buNone/>
              <a:defRPr sz="1200">
                <a:effectLst>
                  <a:outerShdw blurRad="254000" dist="127000" algn="ctr" rotWithShape="0">
                    <a:prstClr val="black">
                      <a:alpha val="50000"/>
                    </a:prstClr>
                  </a:outerShdw>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YYYY-MM-DD</a:t>
            </a:r>
          </a:p>
        </p:txBody>
      </p:sp>
      <p:sp>
        <p:nvSpPr>
          <p:cNvPr id="23" name="文本占位符 22"/>
          <p:cNvSpPr>
            <a:spLocks noGrp="1"/>
          </p:cNvSpPr>
          <p:nvPr>
            <p:ph type="body" sz="quarter" idx="14" hasCustomPrompt="1"/>
          </p:nvPr>
        </p:nvSpPr>
        <p:spPr>
          <a:xfrm>
            <a:off x="251520" y="4104000"/>
            <a:ext cx="8640000" cy="288000"/>
          </a:xfrm>
        </p:spPr>
        <p:txBody>
          <a:bodyPr vert="horz" lIns="108000" tIns="0" rIns="0" bIns="0" rtlCol="0" anchor="t">
            <a:normAutofit/>
          </a:bodyPr>
          <a:lstStyle>
            <a:lvl1pPr marL="0" indent="0">
              <a:lnSpc>
                <a:spcPct val="100000"/>
              </a:lnSpc>
              <a:buNone/>
              <a:defRPr lang="zh-CN" altLang="en-US" sz="1200" dirty="0">
                <a:effectLst>
                  <a:outerShdw blurRad="254000" dist="127000" algn="ctr" rotWithShape="0">
                    <a:prstClr val="black">
                      <a:alpha val="50000"/>
                    </a:prstClr>
                  </a:outerShdw>
                </a:effectLst>
                <a:latin typeface="+mn-lt"/>
              </a:defRPr>
            </a:lvl1pPr>
          </a:lstStyle>
          <a:p>
            <a:pPr lvl="0"/>
            <a:r>
              <a:rPr lang="zh-CN" altLang="en-US" dirty="0"/>
              <a:t>作者：</a:t>
            </a:r>
            <a:endParaRPr lang="en-US" altLang="zh-CN" dirty="0"/>
          </a:p>
        </p:txBody>
      </p:sp>
      <p:pic>
        <p:nvPicPr>
          <p:cNvPr id="7" name="LogoBlue" hidden="1"/>
          <p:cNvPicPr>
            <a:picLocks noChangeAspect="1"/>
          </p:cNvPicPr>
          <p:nvPr userDrawn="1"/>
        </p:nvPicPr>
        <p:blipFill>
          <a:blip r:embed="rId2" cstate="print">
            <a:lum bright="15000"/>
            <a:extLst>
              <a:ext uri="{96DAC541-7B7A-43D3-8B79-37D633B846F1}">
                <asvg:svgBlip xmlns:asvg="http://schemas.microsoft.com/office/drawing/2016/SVG/main" r:embed="rId3"/>
              </a:ext>
            </a:extLst>
          </a:blip>
          <a:stretch>
            <a:fillRect/>
          </a:stretch>
        </p:blipFill>
        <p:spPr>
          <a:xfrm>
            <a:off x="7222471" y="288000"/>
            <a:ext cx="1676180" cy="360000"/>
          </a:xfrm>
          <a:prstGeom prst="rect">
            <a:avLst/>
          </a:prstGeom>
          <a:effectLst/>
        </p:spPr>
      </p:pic>
      <p:pic>
        <p:nvPicPr>
          <p:cNvPr id="63" name="LogoWhite" descr="图片包含 游戏机, 画, 盘子&#10;&#10;描述已自动生成"/>
          <p:cNvPicPr>
            <a:picLocks noChangeAspect="1"/>
          </p:cNvPicPr>
          <p:nvPr userDrawn="1"/>
        </p:nvPicPr>
        <p:blipFill>
          <a:blip r:embed="rId4" cstate="print"/>
          <a:stretch>
            <a:fillRect/>
          </a:stretch>
        </p:blipFill>
        <p:spPr>
          <a:xfrm>
            <a:off x="7232860" y="288000"/>
            <a:ext cx="1659623" cy="360000"/>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封面_单标题">
    <p:spTree>
      <p:nvGrpSpPr>
        <p:cNvPr id="1" name=""/>
        <p:cNvGrpSpPr/>
        <p:nvPr/>
      </p:nvGrpSpPr>
      <p:grpSpPr>
        <a:xfrm>
          <a:off x="0" y="0"/>
          <a:ext cx="0" cy="0"/>
          <a:chOff x="0" y="0"/>
          <a:chExt cx="0" cy="0"/>
        </a:xfrm>
      </p:grpSpPr>
      <p:sp>
        <p:nvSpPr>
          <p:cNvPr id="3" name="图片占位符 2"/>
          <p:cNvSpPr>
            <a:spLocks noGrp="1"/>
          </p:cNvSpPr>
          <p:nvPr>
            <p:ph type="pic" sz="quarter" idx="15" hasCustomPrompt="1"/>
          </p:nvPr>
        </p:nvSpPr>
        <p:spPr>
          <a:xfrm>
            <a:off x="0" y="0"/>
            <a:ext cx="9144000" cy="5143500"/>
          </a:xfrm>
        </p:spPr>
        <p:txBody>
          <a:bodyPr lIns="91440" tIns="2232000" rIns="91440" bIns="45720" anchor="t">
            <a:normAutofit/>
          </a:bodyPr>
          <a:lstStyle>
            <a:lvl1pPr algn="ctr">
              <a:defRPr sz="1400">
                <a:solidFill>
                  <a:schemeClr val="bg2">
                    <a:alpha val="20000"/>
                  </a:schemeClr>
                </a:solidFill>
              </a:defRPr>
            </a:lvl1pPr>
          </a:lstStyle>
          <a:p>
            <a:r>
              <a:rPr lang="zh-CN" altLang="en-US" dirty="0"/>
              <a:t>点此小图标置入背景图</a:t>
            </a:r>
          </a:p>
        </p:txBody>
      </p:sp>
      <p:sp>
        <p:nvSpPr>
          <p:cNvPr id="8" name="页脚占位符 7"/>
          <p:cNvSpPr>
            <a:spLocks noGrp="1"/>
          </p:cNvSpPr>
          <p:nvPr>
            <p:ph type="ftr" sz="quarter" idx="10"/>
          </p:nvPr>
        </p:nvSpPr>
        <p:spPr>
          <a:xfrm>
            <a:off x="252002" y="4824000"/>
            <a:ext cx="5791523" cy="273844"/>
          </a:xfrm>
        </p:spPr>
        <p:txBody>
          <a:bodyPr/>
          <a:lstStyle>
            <a:lvl1pPr>
              <a:defRPr>
                <a:solidFill>
                  <a:schemeClr val="accent6">
                    <a:lumMod val="60000"/>
                    <a:lumOff val="40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l"/>
            <a:r>
              <a:rPr lang="zh-CN" altLang="zh-CN">
                <a:solidFill>
                  <a:srgbClr val="3AA0D3">
                    <a:lumMod val="60000"/>
                    <a:lumOff val="40000"/>
                  </a:srgbClr>
                </a:solidFill>
              </a:rPr>
              <a:t>文档中的全部内容属亚信科技所有，未经允许，不可全部或部分发表、复制、使用于任何目的。</a:t>
            </a:r>
            <a:endParaRPr lang="zh-CN" altLang="zh-CN" dirty="0">
              <a:solidFill>
                <a:srgbClr val="3AA0D3">
                  <a:lumMod val="60000"/>
                  <a:lumOff val="40000"/>
                </a:srgbClr>
              </a:solidFill>
            </a:endParaRPr>
          </a:p>
        </p:txBody>
      </p:sp>
      <p:pic>
        <p:nvPicPr>
          <p:cNvPr id="5" name="图形 4" hidden="1"/>
          <p:cNvPicPr>
            <a:picLocks noChangeAspect="1"/>
          </p:cNvPicPr>
          <p:nvPr userDrawn="1"/>
        </p:nvPicPr>
        <p:blipFill>
          <a:blip r:embed="rId2" cstate="print">
            <a:lum bright="15000"/>
            <a:extLst>
              <a:ext uri="{96DAC541-7B7A-43D3-8B79-37D633B846F1}">
                <asvg:svgBlip xmlns:asvg="http://schemas.microsoft.com/office/drawing/2016/SVG/main" r:embed="rId3"/>
              </a:ext>
            </a:extLst>
          </a:blip>
          <a:stretch>
            <a:fillRect/>
          </a:stretch>
        </p:blipFill>
        <p:spPr>
          <a:xfrm>
            <a:off x="6552002" y="336383"/>
            <a:ext cx="2346651" cy="504000"/>
          </a:xfrm>
          <a:prstGeom prst="rect">
            <a:avLst/>
          </a:prstGeom>
          <a:effectLst/>
        </p:spPr>
      </p:pic>
      <p:sp>
        <p:nvSpPr>
          <p:cNvPr id="9" name="标题 8"/>
          <p:cNvSpPr>
            <a:spLocks noGrp="1"/>
          </p:cNvSpPr>
          <p:nvPr>
            <p:ph type="title" hasCustomPrompt="1"/>
          </p:nvPr>
        </p:nvSpPr>
        <p:spPr>
          <a:xfrm>
            <a:off x="251520" y="2988000"/>
            <a:ext cx="8640000" cy="720000"/>
          </a:xfrm>
        </p:spPr>
        <p:txBody>
          <a:bodyPr vert="horz" lIns="90000" tIns="0" rIns="0" bIns="0" rtlCol="0" anchor="b">
            <a:normAutofit/>
          </a:bodyPr>
          <a:lstStyle>
            <a:lvl1pPr>
              <a:defRPr lang="zh-CN" altLang="en-US" dirty="0">
                <a:effectLst>
                  <a:outerShdw blurRad="254000" dist="127000" algn="ctr" rotWithShape="0">
                    <a:prstClr val="black">
                      <a:alpha val="50000"/>
                    </a:prstClr>
                  </a:outerShdw>
                </a:effectLst>
                <a:latin typeface="+mj-lt"/>
              </a:defRPr>
            </a:lvl1pPr>
          </a:lstStyle>
          <a:p>
            <a:pPr marL="0" lvl="0"/>
            <a:r>
              <a:rPr lang="zh-CN" altLang="en-US" dirty="0"/>
              <a:t>单击此处编辑主标题</a:t>
            </a:r>
          </a:p>
        </p:txBody>
      </p:sp>
      <p:sp>
        <p:nvSpPr>
          <p:cNvPr id="10" name="文本占位符 9"/>
          <p:cNvSpPr>
            <a:spLocks noGrp="1"/>
          </p:cNvSpPr>
          <p:nvPr>
            <p:ph type="body" sz="quarter" idx="12" hasCustomPrompt="1"/>
          </p:nvPr>
        </p:nvSpPr>
        <p:spPr>
          <a:xfrm>
            <a:off x="250824" y="5456242"/>
            <a:ext cx="8640000" cy="432000"/>
          </a:xfrm>
          <a:prstGeom prst="rect">
            <a:avLst/>
          </a:prstGeom>
        </p:spPr>
        <p:txBody>
          <a:bodyPr lIns="108000" tIns="0" rIns="0" bIns="0" anchor="t">
            <a:normAutofit/>
          </a:bodyPr>
          <a:lstStyle>
            <a:lvl1pPr marL="0" marR="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sz="2400">
                <a:solidFill>
                  <a:srgbClr val="E6E6E6"/>
                </a:solidFill>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a:pPr>
            <a:r>
              <a:rPr lang="zh-CN" altLang="en-US" dirty="0"/>
              <a:t>副标题</a:t>
            </a:r>
          </a:p>
        </p:txBody>
      </p:sp>
      <p:cxnSp>
        <p:nvCxnSpPr>
          <p:cNvPr id="11" name="Straight Connector 6"/>
          <p:cNvCxnSpPr/>
          <p:nvPr userDrawn="1"/>
        </p:nvCxnSpPr>
        <p:spPr>
          <a:xfrm>
            <a:off x="360000" y="3852000"/>
            <a:ext cx="540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3" name="文本占位符 9"/>
          <p:cNvSpPr>
            <a:spLocks noGrp="1"/>
          </p:cNvSpPr>
          <p:nvPr>
            <p:ph type="body" sz="quarter" idx="13" hasCustomPrompt="1"/>
          </p:nvPr>
        </p:nvSpPr>
        <p:spPr>
          <a:xfrm>
            <a:off x="250824" y="4428000"/>
            <a:ext cx="4321176" cy="288000"/>
          </a:xfrm>
          <a:prstGeom prst="rect">
            <a:avLst/>
          </a:prstGeom>
        </p:spPr>
        <p:txBody>
          <a:bodyPr lIns="108000" tIns="0" rIns="0" bIns="0" anchor="t">
            <a:normAutofit/>
          </a:bodyPr>
          <a:lstStyle>
            <a:lvl1pPr marL="0" indent="0">
              <a:lnSpc>
                <a:spcPct val="100000"/>
              </a:lnSpc>
              <a:buNone/>
              <a:defRPr sz="1200">
                <a:effectLst>
                  <a:outerShdw blurRad="254000" dist="127000" algn="ctr" rotWithShape="0">
                    <a:prstClr val="black">
                      <a:alpha val="50000"/>
                    </a:prstClr>
                  </a:outerShdw>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YYYY-MM-DD</a:t>
            </a:r>
          </a:p>
        </p:txBody>
      </p:sp>
      <p:sp>
        <p:nvSpPr>
          <p:cNvPr id="23" name="文本占位符 22"/>
          <p:cNvSpPr>
            <a:spLocks noGrp="1"/>
          </p:cNvSpPr>
          <p:nvPr>
            <p:ph type="body" sz="quarter" idx="14" hasCustomPrompt="1"/>
          </p:nvPr>
        </p:nvSpPr>
        <p:spPr>
          <a:xfrm>
            <a:off x="251520" y="4104000"/>
            <a:ext cx="8640000" cy="288000"/>
          </a:xfrm>
        </p:spPr>
        <p:txBody>
          <a:bodyPr vert="horz" lIns="108000" tIns="0" rIns="0" bIns="0" rtlCol="0" anchor="t">
            <a:normAutofit/>
          </a:bodyPr>
          <a:lstStyle>
            <a:lvl1pPr marL="0" indent="0">
              <a:lnSpc>
                <a:spcPct val="100000"/>
              </a:lnSpc>
              <a:buNone/>
              <a:defRPr lang="zh-CN" altLang="en-US" sz="1200" dirty="0">
                <a:effectLst>
                  <a:outerShdw blurRad="254000" dist="127000" algn="ctr" rotWithShape="0">
                    <a:prstClr val="black">
                      <a:alpha val="50000"/>
                    </a:prstClr>
                  </a:outerShdw>
                </a:effectLst>
                <a:latin typeface="+mn-lt"/>
              </a:defRPr>
            </a:lvl1pPr>
          </a:lstStyle>
          <a:p>
            <a:pPr lvl="0"/>
            <a:r>
              <a:rPr lang="zh-CN" altLang="en-US" dirty="0"/>
              <a:t>作者：</a:t>
            </a:r>
            <a:endParaRPr lang="en-US" altLang="zh-CN" dirty="0"/>
          </a:p>
        </p:txBody>
      </p:sp>
      <p:pic>
        <p:nvPicPr>
          <p:cNvPr id="7" name="LogoBlue" hidden="1"/>
          <p:cNvPicPr>
            <a:picLocks noChangeAspect="1"/>
          </p:cNvPicPr>
          <p:nvPr userDrawn="1"/>
        </p:nvPicPr>
        <p:blipFill>
          <a:blip r:embed="rId2" cstate="print">
            <a:lum bright="15000"/>
            <a:extLst>
              <a:ext uri="{96DAC541-7B7A-43D3-8B79-37D633B846F1}">
                <asvg:svgBlip xmlns:asvg="http://schemas.microsoft.com/office/drawing/2016/SVG/main" r:embed="rId3"/>
              </a:ext>
            </a:extLst>
          </a:blip>
          <a:stretch>
            <a:fillRect/>
          </a:stretch>
        </p:blipFill>
        <p:spPr>
          <a:xfrm>
            <a:off x="7222471" y="288000"/>
            <a:ext cx="1676180" cy="360000"/>
          </a:xfrm>
          <a:prstGeom prst="rect">
            <a:avLst/>
          </a:prstGeom>
          <a:effectLst/>
        </p:spPr>
      </p:pic>
      <p:pic>
        <p:nvPicPr>
          <p:cNvPr id="63" name="LogoWhite" descr="图片包含 游戏机, 画, 盘子&#10;&#10;描述已自动生成"/>
          <p:cNvPicPr>
            <a:picLocks noChangeAspect="1"/>
          </p:cNvPicPr>
          <p:nvPr userDrawn="1"/>
        </p:nvPicPr>
        <p:blipFill>
          <a:blip r:embed="rId4" cstate="print"/>
          <a:stretch>
            <a:fillRect/>
          </a:stretch>
        </p:blipFill>
        <p:spPr>
          <a:xfrm>
            <a:off x="7232860" y="288000"/>
            <a:ext cx="1659623" cy="360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封底">
    <p:spTree>
      <p:nvGrpSpPr>
        <p:cNvPr id="1" name=""/>
        <p:cNvGrpSpPr/>
        <p:nvPr/>
      </p:nvGrpSpPr>
      <p:grpSpPr>
        <a:xfrm>
          <a:off x="0" y="0"/>
          <a:ext cx="0" cy="0"/>
          <a:chOff x="0" y="0"/>
          <a:chExt cx="0" cy="0"/>
        </a:xfrm>
      </p:grpSpPr>
      <p:cxnSp>
        <p:nvCxnSpPr>
          <p:cNvPr id="20" name="Straight Connector 6"/>
          <p:cNvCxnSpPr/>
          <p:nvPr userDrawn="1"/>
        </p:nvCxnSpPr>
        <p:spPr>
          <a:xfrm>
            <a:off x="360000" y="4011814"/>
            <a:ext cx="540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userDrawn="1"/>
        </p:nvSpPr>
        <p:spPr>
          <a:xfrm>
            <a:off x="251520" y="4263813"/>
            <a:ext cx="8640000" cy="288000"/>
          </a:xfrm>
          <a:prstGeom prst="rect">
            <a:avLst/>
          </a:prstGeom>
        </p:spPr>
        <p:txBody>
          <a:bodyPr vert="horz" lIns="108000" tIns="0" rIns="0" bIns="0" rtlCol="0" anchor="t">
            <a:normAutofit/>
          </a:bodyPr>
          <a:lstStyle>
            <a:lvl1pPr lvl="0" indent="0" defTabSz="685165">
              <a:lnSpc>
                <a:spcPct val="100000"/>
              </a:lnSpc>
              <a:spcBef>
                <a:spcPts val="750"/>
              </a:spcBef>
              <a:buClrTx/>
              <a:buSzPct val="60000"/>
              <a:buFont typeface="Wingdings" panose="05000000000000000000" pitchFamily="2" charset="2"/>
              <a:buNone/>
              <a:defRPr lang="zh-CN" altLang="en-US" sz="1400" dirty="0">
                <a:solidFill>
                  <a:schemeClr val="tx2"/>
                </a:solidFill>
                <a:effectLst>
                  <a:outerShdw blurRad="254000" dist="127000" algn="ctr" rotWithShape="0">
                    <a:prstClr val="black">
                      <a:alpha val="50000"/>
                    </a:prstClr>
                  </a:outerShdw>
                </a:effectLst>
                <a:cs typeface="Arial" panose="020B0604020202020204" pitchFamily="34" charset="0"/>
              </a:defRPr>
            </a:lvl1pPr>
            <a:lvl2pPr marL="179705" indent="0" defTabSz="685165">
              <a:lnSpc>
                <a:spcPct val="100000"/>
              </a:lnSpc>
              <a:spcBef>
                <a:spcPts val="375"/>
              </a:spcBef>
              <a:buClrTx/>
              <a:buSzPct val="60000"/>
              <a:buFont typeface="Wingdings" panose="05000000000000000000" pitchFamily="2" charset="2"/>
              <a:buNone/>
              <a:defRPr lang="zh-CN" altLang="en-US" dirty="0">
                <a:solidFill>
                  <a:schemeClr val="tx2"/>
                </a:solidFill>
                <a:latin typeface="+mn-ea"/>
                <a:cs typeface="Arial" panose="020B0604020202020204" pitchFamily="34" charset="0"/>
              </a:defRPr>
            </a:lvl2pPr>
            <a:lvl3pPr marL="360045" indent="0" defTabSz="685165">
              <a:lnSpc>
                <a:spcPct val="100000"/>
              </a:lnSpc>
              <a:spcBef>
                <a:spcPts val="375"/>
              </a:spcBef>
              <a:buClrTx/>
              <a:buSzPct val="60000"/>
              <a:buFont typeface="Wingdings" panose="05000000000000000000" pitchFamily="2" charset="2"/>
              <a:buNone/>
              <a:defRPr lang="zh-CN" altLang="en-US" sz="1600" dirty="0">
                <a:solidFill>
                  <a:schemeClr val="tx2"/>
                </a:solidFill>
                <a:latin typeface="+mn-ea"/>
                <a:cs typeface="Arial" panose="020B0604020202020204" pitchFamily="34" charset="0"/>
              </a:defRPr>
            </a:lvl3pPr>
            <a:lvl4pPr marL="561340" indent="0" defTabSz="685165">
              <a:lnSpc>
                <a:spcPct val="100000"/>
              </a:lnSpc>
              <a:spcBef>
                <a:spcPts val="375"/>
              </a:spcBef>
              <a:buClrTx/>
              <a:buSzPct val="60000"/>
              <a:buFont typeface="Wingdings" panose="05000000000000000000" pitchFamily="2" charset="2"/>
              <a:buNone/>
              <a:defRPr lang="zh-CN" altLang="en-US" sz="1400" dirty="0">
                <a:solidFill>
                  <a:schemeClr val="tx2"/>
                </a:solidFill>
                <a:latin typeface="+mn-ea"/>
                <a:cs typeface="Arial" panose="020B0604020202020204" pitchFamily="34" charset="0"/>
              </a:defRPr>
            </a:lvl4pPr>
            <a:lvl5pPr marL="720090" marR="0" indent="0" defTabSz="685165" fontAlgn="auto">
              <a:lnSpc>
                <a:spcPct val="100000"/>
              </a:lnSpc>
              <a:spcBef>
                <a:spcPts val="375"/>
              </a:spcBef>
              <a:spcAft>
                <a:spcPts val="0"/>
              </a:spcAft>
              <a:buClrTx/>
              <a:buSzPct val="60000"/>
              <a:buFont typeface="Wingdings" panose="05000000000000000000" pitchFamily="2" charset="2"/>
              <a:buNone/>
              <a:defRPr lang="en-US" altLang="zh-CN" sz="1200" dirty="0" smtClean="0">
                <a:solidFill>
                  <a:schemeClr val="tx2"/>
                </a:solidFill>
                <a:latin typeface="+mn-ea"/>
                <a:cs typeface="Arial" panose="020B0604020202020204" pitchFamily="34" charset="0"/>
              </a:defRPr>
            </a:lvl5pPr>
            <a:lvl6pPr marL="856615" indent="0" defTabSz="685165">
              <a:lnSpc>
                <a:spcPct val="90000"/>
              </a:lnSpc>
              <a:spcBef>
                <a:spcPts val="375"/>
              </a:spcBef>
              <a:buSzPct val="60000"/>
              <a:buFont typeface="Wingdings" panose="05000000000000000000" pitchFamily="2" charset="2"/>
              <a:buNone/>
              <a:defRPr sz="1100"/>
            </a:lvl6pPr>
            <a:lvl7pPr marL="972185" indent="0" defTabSz="685165">
              <a:lnSpc>
                <a:spcPct val="90000"/>
              </a:lnSpc>
              <a:spcBef>
                <a:spcPts val="375"/>
              </a:spcBef>
              <a:buSzPct val="60000"/>
              <a:buFont typeface="Wingdings" panose="05000000000000000000" pitchFamily="2" charset="2"/>
              <a:buNone/>
              <a:defRPr sz="1000"/>
            </a:lvl7pPr>
            <a:lvl8pPr marL="2571750" indent="-171450" defTabSz="685165">
              <a:lnSpc>
                <a:spcPct val="90000"/>
              </a:lnSpc>
              <a:spcBef>
                <a:spcPts val="375"/>
              </a:spcBef>
              <a:buFont typeface="Arial" panose="020B0604020202020204" pitchFamily="34" charset="0"/>
              <a:buChar char="•"/>
              <a:defRPr sz="1350"/>
            </a:lvl8pPr>
            <a:lvl9pPr marL="2914650" indent="-171450" defTabSz="685165">
              <a:lnSpc>
                <a:spcPct val="90000"/>
              </a:lnSpc>
              <a:spcBef>
                <a:spcPts val="375"/>
              </a:spcBef>
              <a:buFont typeface="Arial" panose="020B0604020202020204" pitchFamily="34" charset="0"/>
              <a:buChar char="•"/>
              <a:defRPr sz="1350"/>
            </a:lvl9pPr>
          </a:lstStyle>
          <a:p>
            <a:pPr lvl="0"/>
            <a:r>
              <a:rPr lang="zh-CN" altLang="en-US" sz="1400" dirty="0">
                <a:solidFill>
                  <a:schemeClr val="tx1"/>
                </a:solidFill>
                <a:effectLst>
                  <a:outerShdw blurRad="254000" dist="127000" algn="ctr" rotWithShape="0">
                    <a:prstClr val="black">
                      <a:alpha val="50000"/>
                    </a:prstClr>
                  </a:outerShdw>
                </a:effectLst>
              </a:rPr>
              <a:t>亚信科技依托产品、服务、运营、集成能力助力企业数字化，持续创造新价值。</a:t>
            </a:r>
          </a:p>
        </p:txBody>
      </p:sp>
      <p:pic>
        <p:nvPicPr>
          <p:cNvPr id="10" name="LogoBlue" hidden="1"/>
          <p:cNvPicPr>
            <a:picLocks noChangeAspect="1"/>
          </p:cNvPicPr>
          <p:nvPr userDrawn="1"/>
        </p:nvPicPr>
        <p:blipFill>
          <a:blip r:embed="rId2" cstate="email">
            <a:lum bright="15000"/>
            <a:extLst>
              <a:ext uri="{96DAC541-7B7A-43D3-8B79-37D633B846F1}">
                <asvg:svgBlip xmlns:asvg="http://schemas.microsoft.com/office/drawing/2016/SVG/main" r:embed="rId3"/>
              </a:ext>
            </a:extLst>
          </a:blip>
          <a:stretch>
            <a:fillRect/>
          </a:stretch>
        </p:blipFill>
        <p:spPr>
          <a:xfrm>
            <a:off x="7222471" y="288000"/>
            <a:ext cx="1676180" cy="360000"/>
          </a:xfrm>
          <a:prstGeom prst="rect">
            <a:avLst/>
          </a:prstGeom>
          <a:effectLst/>
        </p:spPr>
      </p:pic>
      <p:cxnSp>
        <p:nvCxnSpPr>
          <p:cNvPr id="11" name="Straight Connector 6"/>
          <p:cNvCxnSpPr/>
          <p:nvPr userDrawn="1"/>
        </p:nvCxnSpPr>
        <p:spPr>
          <a:xfrm>
            <a:off x="360000" y="4011910"/>
            <a:ext cx="540000" cy="0"/>
          </a:xfrm>
          <a:prstGeom prst="line">
            <a:avLst/>
          </a:prstGeom>
          <a:ln w="50800">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251520" y="4263813"/>
            <a:ext cx="8640000" cy="288000"/>
          </a:xfrm>
          <a:prstGeom prst="rect">
            <a:avLst/>
          </a:prstGeom>
        </p:spPr>
        <p:txBody>
          <a:bodyPr vert="horz" lIns="108000" tIns="0" rIns="0" bIns="0" rtlCol="0" anchor="t">
            <a:normAutofit/>
          </a:bodyPr>
          <a:lstStyle>
            <a:lvl1pPr lvl="0" indent="0" defTabSz="685165">
              <a:lnSpc>
                <a:spcPct val="100000"/>
              </a:lnSpc>
              <a:spcBef>
                <a:spcPts val="750"/>
              </a:spcBef>
              <a:buClrTx/>
              <a:buSzPct val="60000"/>
              <a:buFont typeface="Wingdings" panose="05000000000000000000" pitchFamily="2" charset="2"/>
              <a:buNone/>
              <a:defRPr lang="zh-CN" altLang="en-US" sz="1400" dirty="0">
                <a:solidFill>
                  <a:schemeClr val="tx2"/>
                </a:solidFill>
                <a:effectLst>
                  <a:outerShdw blurRad="254000" dist="127000" algn="ctr" rotWithShape="0">
                    <a:prstClr val="black">
                      <a:alpha val="50000"/>
                    </a:prstClr>
                  </a:outerShdw>
                </a:effectLst>
                <a:cs typeface="Arial" panose="020B0604020202020204" pitchFamily="34" charset="0"/>
              </a:defRPr>
            </a:lvl1pPr>
            <a:lvl2pPr marL="179705" indent="0" defTabSz="685165">
              <a:lnSpc>
                <a:spcPct val="100000"/>
              </a:lnSpc>
              <a:spcBef>
                <a:spcPts val="375"/>
              </a:spcBef>
              <a:buClrTx/>
              <a:buSzPct val="60000"/>
              <a:buFont typeface="Wingdings" panose="05000000000000000000" pitchFamily="2" charset="2"/>
              <a:buNone/>
              <a:defRPr lang="zh-CN" altLang="en-US" dirty="0">
                <a:solidFill>
                  <a:schemeClr val="tx2"/>
                </a:solidFill>
                <a:latin typeface="+mn-ea"/>
                <a:cs typeface="Arial" panose="020B0604020202020204" pitchFamily="34" charset="0"/>
              </a:defRPr>
            </a:lvl2pPr>
            <a:lvl3pPr marL="360045" indent="0" defTabSz="685165">
              <a:lnSpc>
                <a:spcPct val="100000"/>
              </a:lnSpc>
              <a:spcBef>
                <a:spcPts val="375"/>
              </a:spcBef>
              <a:buClrTx/>
              <a:buSzPct val="60000"/>
              <a:buFont typeface="Wingdings" panose="05000000000000000000" pitchFamily="2" charset="2"/>
              <a:buNone/>
              <a:defRPr lang="zh-CN" altLang="en-US" sz="1600" dirty="0">
                <a:solidFill>
                  <a:schemeClr val="tx2"/>
                </a:solidFill>
                <a:latin typeface="+mn-ea"/>
                <a:cs typeface="Arial" panose="020B0604020202020204" pitchFamily="34" charset="0"/>
              </a:defRPr>
            </a:lvl3pPr>
            <a:lvl4pPr marL="561340" indent="0" defTabSz="685165">
              <a:lnSpc>
                <a:spcPct val="100000"/>
              </a:lnSpc>
              <a:spcBef>
                <a:spcPts val="375"/>
              </a:spcBef>
              <a:buClrTx/>
              <a:buSzPct val="60000"/>
              <a:buFont typeface="Wingdings" panose="05000000000000000000" pitchFamily="2" charset="2"/>
              <a:buNone/>
              <a:defRPr lang="zh-CN" altLang="en-US" sz="1400" dirty="0">
                <a:solidFill>
                  <a:schemeClr val="tx2"/>
                </a:solidFill>
                <a:latin typeface="+mn-ea"/>
                <a:cs typeface="Arial" panose="020B0604020202020204" pitchFamily="34" charset="0"/>
              </a:defRPr>
            </a:lvl4pPr>
            <a:lvl5pPr marL="720090" marR="0" indent="0" defTabSz="685165" fontAlgn="auto">
              <a:lnSpc>
                <a:spcPct val="100000"/>
              </a:lnSpc>
              <a:spcBef>
                <a:spcPts val="375"/>
              </a:spcBef>
              <a:spcAft>
                <a:spcPts val="0"/>
              </a:spcAft>
              <a:buClrTx/>
              <a:buSzPct val="60000"/>
              <a:buFont typeface="Wingdings" panose="05000000000000000000" pitchFamily="2" charset="2"/>
              <a:buNone/>
              <a:defRPr lang="en-US" altLang="zh-CN" sz="1200" dirty="0" smtClean="0">
                <a:solidFill>
                  <a:schemeClr val="tx2"/>
                </a:solidFill>
                <a:latin typeface="+mn-ea"/>
                <a:cs typeface="Arial" panose="020B0604020202020204" pitchFamily="34" charset="0"/>
              </a:defRPr>
            </a:lvl5pPr>
            <a:lvl6pPr marL="856615" indent="0" defTabSz="685165">
              <a:lnSpc>
                <a:spcPct val="90000"/>
              </a:lnSpc>
              <a:spcBef>
                <a:spcPts val="375"/>
              </a:spcBef>
              <a:buSzPct val="60000"/>
              <a:buFont typeface="Wingdings" panose="05000000000000000000" pitchFamily="2" charset="2"/>
              <a:buNone/>
              <a:defRPr sz="1100"/>
            </a:lvl6pPr>
            <a:lvl7pPr marL="972185" indent="0" defTabSz="685165">
              <a:lnSpc>
                <a:spcPct val="90000"/>
              </a:lnSpc>
              <a:spcBef>
                <a:spcPts val="375"/>
              </a:spcBef>
              <a:buSzPct val="60000"/>
              <a:buFont typeface="Wingdings" panose="05000000000000000000" pitchFamily="2" charset="2"/>
              <a:buNone/>
              <a:defRPr sz="1000"/>
            </a:lvl7pPr>
            <a:lvl8pPr marL="2571750" indent="-171450" defTabSz="685165">
              <a:lnSpc>
                <a:spcPct val="90000"/>
              </a:lnSpc>
              <a:spcBef>
                <a:spcPts val="375"/>
              </a:spcBef>
              <a:buFont typeface="Arial" panose="020B0604020202020204" pitchFamily="34" charset="0"/>
              <a:buChar char="•"/>
              <a:defRPr sz="1350"/>
            </a:lvl8pPr>
            <a:lvl9pPr marL="2914650" indent="-171450" defTabSz="685165">
              <a:lnSpc>
                <a:spcPct val="90000"/>
              </a:lnSpc>
              <a:spcBef>
                <a:spcPts val="375"/>
              </a:spcBef>
              <a:buFont typeface="Arial" panose="020B0604020202020204" pitchFamily="34" charset="0"/>
              <a:buChar char="•"/>
              <a:defRPr sz="1350"/>
            </a:lvl9pPr>
          </a:lstStyle>
          <a:p>
            <a:pPr lvl="0"/>
            <a:r>
              <a:rPr lang="zh-CN" altLang="en-US" dirty="0">
                <a:solidFill>
                  <a:schemeClr val="tx1"/>
                </a:solidFill>
                <a:effectLst/>
              </a:rPr>
              <a:t>亚信科技依托产品、服务、运营、集成能力助力企业数字化，持续创造新价值。</a:t>
            </a:r>
          </a:p>
        </p:txBody>
      </p:sp>
      <p:pic>
        <p:nvPicPr>
          <p:cNvPr id="15" name="图片 14"/>
          <p:cNvPicPr>
            <a:picLocks noChangeAspect="1"/>
          </p:cNvPicPr>
          <p:nvPr userDrawn="1"/>
        </p:nvPicPr>
        <p:blipFill>
          <a:blip r:embed="rId4" cstate="screen"/>
          <a:stretch>
            <a:fillRect/>
          </a:stretch>
        </p:blipFill>
        <p:spPr>
          <a:xfrm>
            <a:off x="7812360" y="3363838"/>
            <a:ext cx="1080120" cy="1080120"/>
          </a:xfrm>
          <a:prstGeom prst="rect">
            <a:avLst/>
          </a:prstGeom>
        </p:spPr>
      </p:pic>
      <p:sp>
        <p:nvSpPr>
          <p:cNvPr id="18" name="标题 8"/>
          <p:cNvSpPr>
            <a:spLocks noGrp="1"/>
          </p:cNvSpPr>
          <p:nvPr>
            <p:ph type="title" hasCustomPrompt="1"/>
          </p:nvPr>
        </p:nvSpPr>
        <p:spPr>
          <a:xfrm>
            <a:off x="251520" y="3203906"/>
            <a:ext cx="8640000" cy="720000"/>
          </a:xfrm>
        </p:spPr>
        <p:txBody>
          <a:bodyPr lIns="91440" tIns="0" rIns="0" bIns="0" anchor="b">
            <a:noAutofit/>
          </a:bodyPr>
          <a:lstStyle>
            <a:lvl1pPr>
              <a:defRPr lang="en-US" altLang="zh-CN" sz="3600" dirty="0">
                <a:effectLst>
                  <a:outerShdw blurRad="254000" dist="127000" algn="ctr" rotWithShape="0">
                    <a:prstClr val="black">
                      <a:alpha val="50000"/>
                    </a:prstClr>
                  </a:outerShdw>
                </a:effectLst>
                <a:latin typeface="Arial" panose="020B0604020202020204" pitchFamily="34" charset="0"/>
                <a:ea typeface="微软雅黑" panose="020B0503020204020204" pitchFamily="34" charset="-122"/>
                <a:cs typeface="+mn-ea"/>
              </a:defRPr>
            </a:lvl1pPr>
          </a:lstStyle>
          <a:p>
            <a:pPr marL="0" lvl="0"/>
            <a:r>
              <a:rPr lang="en-US" altLang="zh-CN" dirty="0"/>
              <a:t>Thank you</a:t>
            </a:r>
          </a:p>
        </p:txBody>
      </p:sp>
      <p:sp>
        <p:nvSpPr>
          <p:cNvPr id="16" name="页脚占位符 7"/>
          <p:cNvSpPr>
            <a:spLocks noGrp="1"/>
          </p:cNvSpPr>
          <p:nvPr>
            <p:ph type="ftr" sz="quarter" idx="10"/>
          </p:nvPr>
        </p:nvSpPr>
        <p:spPr>
          <a:xfrm>
            <a:off x="251520" y="4824000"/>
            <a:ext cx="5791523" cy="273844"/>
          </a:xfrm>
        </p:spPr>
        <p:txBody>
          <a:bodyPr/>
          <a:lstStyle>
            <a:lvl1pPr>
              <a:defRPr>
                <a:solidFill>
                  <a:schemeClr val="accent5">
                    <a:lumMod val="40000"/>
                    <a:lumOff val="60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l"/>
            <a:r>
              <a:rPr lang="zh-CN" altLang="zh-CN"/>
              <a:t>文档中的全部内容属亚信科技所有，未经允许，不可全部或部分发表、复制、使用于任何目的。</a:t>
            </a:r>
            <a:endParaRPr lang="zh-CN" altLang="zh-CN" dirty="0"/>
          </a:p>
        </p:txBody>
      </p:sp>
      <p:pic>
        <p:nvPicPr>
          <p:cNvPr id="13" name="图片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253284" y="282891"/>
            <a:ext cx="1618772" cy="364533"/>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篇章页">
    <p:spTree>
      <p:nvGrpSpPr>
        <p:cNvPr id="1" name=""/>
        <p:cNvGrpSpPr/>
        <p:nvPr/>
      </p:nvGrpSpPr>
      <p:grpSpPr>
        <a:xfrm>
          <a:off x="0" y="0"/>
          <a:ext cx="0" cy="0"/>
          <a:chOff x="0" y="0"/>
          <a:chExt cx="0" cy="0"/>
        </a:xfrm>
      </p:grpSpPr>
      <p:grpSp>
        <p:nvGrpSpPr>
          <p:cNvPr id="4" name="组合 3"/>
          <p:cNvGrpSpPr/>
          <p:nvPr userDrawn="1"/>
        </p:nvGrpSpPr>
        <p:grpSpPr>
          <a:xfrm>
            <a:off x="0" y="15742"/>
            <a:ext cx="9144000" cy="5143503"/>
            <a:chOff x="0" y="15742"/>
            <a:chExt cx="9144000" cy="5143503"/>
          </a:xfrm>
        </p:grpSpPr>
        <p:pic>
          <p:nvPicPr>
            <p:cNvPr id="79" name="图片 78" descr="图片包含 游戏机&#10;&#10;描述已自动生成" hidden="1"/>
            <p:cNvPicPr>
              <a:picLocks noChangeAspect="1"/>
            </p:cNvPicPr>
            <p:nvPr userDrawn="1"/>
          </p:nvPicPr>
          <p:blipFill rotWithShape="1">
            <a:blip r:embed="rId2"/>
            <a:srcRect b="-18681"/>
            <a:stretch>
              <a:fillRect/>
            </a:stretch>
          </p:blipFill>
          <p:spPr>
            <a:xfrm>
              <a:off x="0" y="15742"/>
              <a:ext cx="9144000" cy="5127757"/>
            </a:xfrm>
            <a:prstGeom prst="rect">
              <a:avLst/>
            </a:prstGeom>
          </p:spPr>
        </p:pic>
        <p:pic>
          <p:nvPicPr>
            <p:cNvPr id="81" name="图片 80" descr="图片包含 游戏机&#10;&#10;描述已自动生成"/>
            <p:cNvPicPr>
              <a:picLocks noChangeAspect="1"/>
            </p:cNvPicPr>
            <p:nvPr userDrawn="1"/>
          </p:nvPicPr>
          <p:blipFill rotWithShape="1">
            <a:blip r:embed="rId3"/>
            <a:srcRect b="-20543"/>
            <a:stretch>
              <a:fillRect/>
            </a:stretch>
          </p:blipFill>
          <p:spPr>
            <a:xfrm>
              <a:off x="0" y="15745"/>
              <a:ext cx="9144000" cy="5143500"/>
            </a:xfrm>
            <a:prstGeom prst="rect">
              <a:avLst/>
            </a:prstGeom>
          </p:spPr>
        </p:pic>
      </p:grpSp>
      <p:sp>
        <p:nvSpPr>
          <p:cNvPr id="2" name="矩形 1"/>
          <p:cNvSpPr/>
          <p:nvPr userDrawn="1"/>
        </p:nvSpPr>
        <p:spPr>
          <a:xfrm>
            <a:off x="0" y="0"/>
            <a:ext cx="9144000"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FFFFFF"/>
              </a:solidFill>
            </a:endParaRPr>
          </a:p>
        </p:txBody>
      </p:sp>
      <p:sp>
        <p:nvSpPr>
          <p:cNvPr id="14" name="文本占位符 3"/>
          <p:cNvSpPr>
            <a:spLocks noGrp="1"/>
          </p:cNvSpPr>
          <p:nvPr userDrawn="1">
            <p:ph type="body" sz="quarter" idx="11" hasCustomPrompt="1"/>
          </p:nvPr>
        </p:nvSpPr>
        <p:spPr>
          <a:xfrm>
            <a:off x="394325" y="1116000"/>
            <a:ext cx="8208963" cy="360000"/>
          </a:xfrm>
          <a:prstGeom prst="rect">
            <a:avLst/>
          </a:prstGeom>
        </p:spPr>
        <p:txBody>
          <a:bodyPr vert="horz" lIns="54000" tIns="0" rIns="0" bIns="0" rtlCol="0" anchor="t" anchorCtr="0">
            <a:noAutofit/>
          </a:bodyPr>
          <a:lstStyle>
            <a:lvl1pPr marL="0" indent="0">
              <a:buNone/>
              <a:defRPr lang="zh-CN" altLang="en-US" b="0" i="0" dirty="0">
                <a:solidFill>
                  <a:schemeClr val="accent5">
                    <a:lumMod val="40000"/>
                    <a:lumOff val="60000"/>
                  </a:schemeClr>
                </a:solidFill>
                <a:latin typeface="+mn-lt"/>
                <a:cs typeface="Arial" panose="020B0604020202020204" pitchFamily="34" charset="0"/>
              </a:defRPr>
            </a:lvl1pPr>
          </a:lstStyle>
          <a:p>
            <a:pPr marL="36195" lvl="0">
              <a:spcBef>
                <a:spcPct val="0"/>
              </a:spcBef>
            </a:pPr>
            <a:r>
              <a:rPr kumimoji="1" lang="zh-CN" altLang="en-US" dirty="0"/>
              <a:t>点击此处标记篇章副标题</a:t>
            </a:r>
          </a:p>
        </p:txBody>
      </p:sp>
      <p:sp>
        <p:nvSpPr>
          <p:cNvPr id="13" name="Title 2"/>
          <p:cNvSpPr>
            <a:spLocks noGrp="1"/>
          </p:cNvSpPr>
          <p:nvPr userDrawn="1">
            <p:ph type="ctrTitle" hasCustomPrompt="1"/>
          </p:nvPr>
        </p:nvSpPr>
        <p:spPr bwMode="auto">
          <a:xfrm>
            <a:off x="395288" y="411510"/>
            <a:ext cx="8208000" cy="648000"/>
          </a:xfrm>
        </p:spPr>
        <p:txBody>
          <a:bodyPr lIns="0" tIns="0" rIns="0" bIns="0" anchor="t" anchorCtr="0">
            <a:noAutofit/>
          </a:bodyPr>
          <a:lstStyle>
            <a:lvl1pPr marL="36195">
              <a:lnSpc>
                <a:spcPct val="100000"/>
              </a:lnSpc>
              <a:defRPr kumimoji="1" lang="en-US" altLang="en-US" sz="4000" b="0" i="0" kern="1200" dirty="0">
                <a:solidFill>
                  <a:schemeClr val="accent5">
                    <a:lumMod val="40000"/>
                    <a:lumOff val="60000"/>
                  </a:schemeClr>
                </a:solidFill>
                <a:latin typeface="+mn-lt"/>
                <a:ea typeface="+mn-ea"/>
                <a:cs typeface="Arial" panose="020B0604020202020204" pitchFamily="34" charset="0"/>
              </a:defRPr>
            </a:lvl1pPr>
          </a:lstStyle>
          <a:p>
            <a:pPr marL="0" lvl="0" indent="0" algn="l" defTabSz="685165" rtl="0" eaLnBrk="1" latinLnBrk="0" hangingPunct="1">
              <a:lnSpc>
                <a:spcPct val="100000"/>
              </a:lnSpc>
              <a:spcBef>
                <a:spcPts val="750"/>
              </a:spcBef>
              <a:buClrTx/>
              <a:buSzPct val="60000"/>
              <a:buFontTx/>
              <a:buNone/>
            </a:pPr>
            <a:r>
              <a:rPr lang="zh-CN" altLang="en-US" dirty="0"/>
              <a:t>点击此处编辑篇章主标题</a:t>
            </a:r>
            <a:endParaRPr lang="en-US" dirty="0"/>
          </a:p>
        </p:txBody>
      </p:sp>
      <p:pic>
        <p:nvPicPr>
          <p:cNvPr id="15" name="图片 14"/>
          <p:cNvPicPr>
            <a:picLocks noChangeAspect="1"/>
          </p:cNvPicPr>
          <p:nvPr userDrawn="1"/>
        </p:nvPicPr>
        <p:blipFill>
          <a:blip r:embed="rId4" cstate="print">
            <a:alphaModFix amt="8000"/>
          </a:blip>
          <a:stretch>
            <a:fillRect/>
          </a:stretch>
        </p:blipFill>
        <p:spPr>
          <a:xfrm>
            <a:off x="395536" y="2718365"/>
            <a:ext cx="6118968" cy="2229651"/>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封底">
    <p:spTree>
      <p:nvGrpSpPr>
        <p:cNvPr id="1" name=""/>
        <p:cNvGrpSpPr/>
        <p:nvPr/>
      </p:nvGrpSpPr>
      <p:grpSpPr>
        <a:xfrm>
          <a:off x="0" y="0"/>
          <a:ext cx="0" cy="0"/>
          <a:chOff x="0" y="0"/>
          <a:chExt cx="0" cy="0"/>
        </a:xfrm>
      </p:grpSpPr>
      <p:sp>
        <p:nvSpPr>
          <p:cNvPr id="8" name="页脚占位符 7"/>
          <p:cNvSpPr>
            <a:spLocks noGrp="1"/>
          </p:cNvSpPr>
          <p:nvPr>
            <p:ph type="ftr" sz="quarter" idx="10"/>
          </p:nvPr>
        </p:nvSpPr>
        <p:spPr>
          <a:xfrm>
            <a:off x="252002" y="4824000"/>
            <a:ext cx="5791523" cy="273844"/>
          </a:xfrm>
        </p:spPr>
        <p:txBody>
          <a:bodyPr/>
          <a:lstStyle>
            <a:lvl1pPr>
              <a:defRPr>
                <a:solidFill>
                  <a:schemeClr val="accent6">
                    <a:lumMod val="60000"/>
                    <a:lumOff val="40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l"/>
            <a:r>
              <a:rPr lang="zh-CN" altLang="zh-CN">
                <a:solidFill>
                  <a:srgbClr val="3AA0D3">
                    <a:lumMod val="60000"/>
                    <a:lumOff val="40000"/>
                  </a:srgbClr>
                </a:solidFill>
              </a:rPr>
              <a:t>文档中的全部内容属亚信科技所有，未经允许，不可全部或部分发表、复制、使用于任何目的。</a:t>
            </a:r>
            <a:endParaRPr lang="zh-CN" altLang="zh-CN" dirty="0">
              <a:solidFill>
                <a:srgbClr val="3AA0D3">
                  <a:lumMod val="60000"/>
                  <a:lumOff val="40000"/>
                </a:srgbClr>
              </a:solidFill>
            </a:endParaRPr>
          </a:p>
        </p:txBody>
      </p:sp>
      <p:sp>
        <p:nvSpPr>
          <p:cNvPr id="9" name="标题 8"/>
          <p:cNvSpPr>
            <a:spLocks noGrp="1"/>
          </p:cNvSpPr>
          <p:nvPr>
            <p:ph type="title" hasCustomPrompt="1"/>
          </p:nvPr>
        </p:nvSpPr>
        <p:spPr>
          <a:xfrm>
            <a:off x="251520" y="3204000"/>
            <a:ext cx="8640000" cy="720000"/>
          </a:xfrm>
        </p:spPr>
        <p:txBody>
          <a:bodyPr lIns="91440" tIns="0" rIns="0" bIns="0" anchor="b">
            <a:normAutofit fontScale="92500"/>
          </a:bodyPr>
          <a:lstStyle>
            <a:lvl1pPr>
              <a:defRPr lang="en-US" altLang="zh-CN" sz="4800" dirty="0">
                <a:effectLst>
                  <a:outerShdw blurRad="254000" dist="127000" algn="ctr" rotWithShape="0">
                    <a:prstClr val="black">
                      <a:alpha val="50000"/>
                    </a:prstClr>
                  </a:outerShdw>
                </a:effectLst>
                <a:latin typeface="Arial" panose="020B0604020202020204" pitchFamily="34" charset="0"/>
                <a:ea typeface="微软雅黑" panose="020B0503020204020204" pitchFamily="34" charset="-122"/>
                <a:cs typeface="+mn-ea"/>
              </a:defRPr>
            </a:lvl1pPr>
          </a:lstStyle>
          <a:p>
            <a:pPr marL="0" lvl="0"/>
            <a:r>
              <a:rPr lang="en-US" altLang="zh-CN" dirty="0"/>
              <a:t>Thank you.</a:t>
            </a:r>
          </a:p>
        </p:txBody>
      </p:sp>
      <p:cxnSp>
        <p:nvCxnSpPr>
          <p:cNvPr id="20" name="Straight Connector 6"/>
          <p:cNvCxnSpPr/>
          <p:nvPr userDrawn="1"/>
        </p:nvCxnSpPr>
        <p:spPr>
          <a:xfrm>
            <a:off x="360000" y="4011814"/>
            <a:ext cx="540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userDrawn="1"/>
        </p:nvSpPr>
        <p:spPr>
          <a:xfrm>
            <a:off x="251520" y="4263813"/>
            <a:ext cx="8640000" cy="288000"/>
          </a:xfrm>
          <a:prstGeom prst="rect">
            <a:avLst/>
          </a:prstGeom>
        </p:spPr>
        <p:txBody>
          <a:bodyPr vert="horz" lIns="108000" tIns="0" rIns="0" bIns="0" rtlCol="0" anchor="t">
            <a:normAutofit/>
          </a:bodyPr>
          <a:lstStyle>
            <a:lvl1pPr lvl="0" indent="0" defTabSz="685165">
              <a:lnSpc>
                <a:spcPct val="100000"/>
              </a:lnSpc>
              <a:spcBef>
                <a:spcPts val="750"/>
              </a:spcBef>
              <a:buClrTx/>
              <a:buSzPct val="60000"/>
              <a:buFont typeface="Wingdings" panose="05000000000000000000" pitchFamily="2" charset="2"/>
              <a:buNone/>
              <a:defRPr lang="zh-CN" altLang="en-US" sz="1400" dirty="0">
                <a:solidFill>
                  <a:schemeClr val="tx2"/>
                </a:solidFill>
                <a:effectLst>
                  <a:outerShdw blurRad="254000" dist="127000" algn="ctr" rotWithShape="0">
                    <a:prstClr val="black">
                      <a:alpha val="50000"/>
                    </a:prstClr>
                  </a:outerShdw>
                </a:effectLst>
                <a:cs typeface="Arial" panose="020B0604020202020204" pitchFamily="34" charset="0"/>
              </a:defRPr>
            </a:lvl1pPr>
            <a:lvl2pPr marL="179705" indent="0" defTabSz="685165">
              <a:lnSpc>
                <a:spcPct val="100000"/>
              </a:lnSpc>
              <a:spcBef>
                <a:spcPts val="375"/>
              </a:spcBef>
              <a:buClrTx/>
              <a:buSzPct val="60000"/>
              <a:buFont typeface="Wingdings" panose="05000000000000000000" pitchFamily="2" charset="2"/>
              <a:buNone/>
              <a:defRPr lang="zh-CN" altLang="en-US" dirty="0">
                <a:solidFill>
                  <a:schemeClr val="tx2"/>
                </a:solidFill>
                <a:latin typeface="+mn-ea"/>
                <a:cs typeface="Arial" panose="020B0604020202020204" pitchFamily="34" charset="0"/>
              </a:defRPr>
            </a:lvl2pPr>
            <a:lvl3pPr marL="360045" indent="0" defTabSz="685165">
              <a:lnSpc>
                <a:spcPct val="100000"/>
              </a:lnSpc>
              <a:spcBef>
                <a:spcPts val="375"/>
              </a:spcBef>
              <a:buClrTx/>
              <a:buSzPct val="60000"/>
              <a:buFont typeface="Wingdings" panose="05000000000000000000" pitchFamily="2" charset="2"/>
              <a:buNone/>
              <a:defRPr lang="zh-CN" altLang="en-US" sz="1600" dirty="0">
                <a:solidFill>
                  <a:schemeClr val="tx2"/>
                </a:solidFill>
                <a:latin typeface="+mn-ea"/>
                <a:cs typeface="Arial" panose="020B0604020202020204" pitchFamily="34" charset="0"/>
              </a:defRPr>
            </a:lvl3pPr>
            <a:lvl4pPr marL="561340" indent="0" defTabSz="685165">
              <a:lnSpc>
                <a:spcPct val="100000"/>
              </a:lnSpc>
              <a:spcBef>
                <a:spcPts val="375"/>
              </a:spcBef>
              <a:buClrTx/>
              <a:buSzPct val="60000"/>
              <a:buFont typeface="Wingdings" panose="05000000000000000000" pitchFamily="2" charset="2"/>
              <a:buNone/>
              <a:defRPr lang="zh-CN" altLang="en-US" sz="1400" dirty="0">
                <a:solidFill>
                  <a:schemeClr val="tx2"/>
                </a:solidFill>
                <a:latin typeface="+mn-ea"/>
                <a:cs typeface="Arial" panose="020B0604020202020204" pitchFamily="34" charset="0"/>
              </a:defRPr>
            </a:lvl4pPr>
            <a:lvl5pPr marL="720090" marR="0" indent="0" defTabSz="685165" fontAlgn="auto">
              <a:lnSpc>
                <a:spcPct val="100000"/>
              </a:lnSpc>
              <a:spcBef>
                <a:spcPts val="375"/>
              </a:spcBef>
              <a:spcAft>
                <a:spcPts val="0"/>
              </a:spcAft>
              <a:buClrTx/>
              <a:buSzPct val="60000"/>
              <a:buFont typeface="Wingdings" panose="05000000000000000000" pitchFamily="2" charset="2"/>
              <a:buNone/>
              <a:defRPr lang="en-US" altLang="zh-CN" sz="1200" dirty="0" smtClean="0">
                <a:solidFill>
                  <a:schemeClr val="tx2"/>
                </a:solidFill>
                <a:latin typeface="+mn-ea"/>
                <a:cs typeface="Arial" panose="020B0604020202020204" pitchFamily="34" charset="0"/>
              </a:defRPr>
            </a:lvl5pPr>
            <a:lvl6pPr marL="856615" indent="0" defTabSz="685165">
              <a:lnSpc>
                <a:spcPct val="90000"/>
              </a:lnSpc>
              <a:spcBef>
                <a:spcPts val="375"/>
              </a:spcBef>
              <a:buSzPct val="60000"/>
              <a:buFont typeface="Wingdings" panose="05000000000000000000" pitchFamily="2" charset="2"/>
              <a:buNone/>
              <a:defRPr sz="1100"/>
            </a:lvl6pPr>
            <a:lvl7pPr marL="972185" indent="0" defTabSz="685165">
              <a:lnSpc>
                <a:spcPct val="90000"/>
              </a:lnSpc>
              <a:spcBef>
                <a:spcPts val="375"/>
              </a:spcBef>
              <a:buSzPct val="60000"/>
              <a:buFont typeface="Wingdings" panose="05000000000000000000" pitchFamily="2" charset="2"/>
              <a:buNone/>
              <a:defRPr sz="1000"/>
            </a:lvl7pPr>
            <a:lvl8pPr marL="2571750" indent="-171450" defTabSz="685165">
              <a:lnSpc>
                <a:spcPct val="90000"/>
              </a:lnSpc>
              <a:spcBef>
                <a:spcPts val="375"/>
              </a:spcBef>
              <a:buFont typeface="Arial" panose="020B0604020202020204" pitchFamily="34" charset="0"/>
              <a:buChar char="•"/>
              <a:defRPr sz="1350"/>
            </a:lvl8pPr>
            <a:lvl9pPr marL="2914650" indent="-171450" defTabSz="685165">
              <a:lnSpc>
                <a:spcPct val="90000"/>
              </a:lnSpc>
              <a:spcBef>
                <a:spcPts val="375"/>
              </a:spcBef>
              <a:buFont typeface="Arial" panose="020B0604020202020204" pitchFamily="34" charset="0"/>
              <a:buChar char="•"/>
              <a:defRPr sz="1350"/>
            </a:lvl9pPr>
          </a:lstStyle>
          <a:p>
            <a:r>
              <a:rPr sz="1400">
                <a:solidFill>
                  <a:srgbClr val="FFFFFF"/>
                </a:solidFill>
              </a:rPr>
              <a:t>亚信科技依托产品、服务、运营、集成能力助力企业数字化，持续创造新价值。</a:t>
            </a:r>
          </a:p>
        </p:txBody>
      </p:sp>
      <p:pic>
        <p:nvPicPr>
          <p:cNvPr id="10" name="LogoBlue" hidden="1"/>
          <p:cNvPicPr>
            <a:picLocks noChangeAspect="1"/>
          </p:cNvPicPr>
          <p:nvPr userDrawn="1"/>
        </p:nvPicPr>
        <p:blipFill>
          <a:blip r:embed="rId2" cstate="print">
            <a:lum bright="15000"/>
            <a:extLst>
              <a:ext uri="{96DAC541-7B7A-43D3-8B79-37D633B846F1}">
                <asvg:svgBlip xmlns:asvg="http://schemas.microsoft.com/office/drawing/2016/SVG/main" r:embed="rId3"/>
              </a:ext>
            </a:extLst>
          </a:blip>
          <a:stretch>
            <a:fillRect/>
          </a:stretch>
        </p:blipFill>
        <p:spPr>
          <a:xfrm>
            <a:off x="7222471" y="288000"/>
            <a:ext cx="1676180" cy="360000"/>
          </a:xfrm>
          <a:prstGeom prst="rect">
            <a:avLst/>
          </a:prstGeom>
          <a:effectLst/>
        </p:spPr>
      </p:pic>
      <p:pic>
        <p:nvPicPr>
          <p:cNvPr id="12" name="LogoWhite" descr="图片包含 游戏机, 画, 盘子&#10;&#10;描述已自动生成"/>
          <p:cNvPicPr>
            <a:picLocks noChangeAspect="1"/>
          </p:cNvPicPr>
          <p:nvPr userDrawn="1"/>
        </p:nvPicPr>
        <p:blipFill>
          <a:blip r:embed="rId4" cstate="print"/>
          <a:stretch>
            <a:fillRect/>
          </a:stretch>
        </p:blipFill>
        <p:spPr>
          <a:xfrm>
            <a:off x="7232860" y="288000"/>
            <a:ext cx="1659623" cy="360000"/>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目录8行(Dark)">
    <p:spTree>
      <p:nvGrpSpPr>
        <p:cNvPr id="1" name=""/>
        <p:cNvGrpSpPr/>
        <p:nvPr/>
      </p:nvGrpSpPr>
      <p:grpSpPr>
        <a:xfrm>
          <a:off x="0" y="0"/>
          <a:ext cx="0" cy="0"/>
          <a:chOff x="0" y="0"/>
          <a:chExt cx="0" cy="0"/>
        </a:xfrm>
      </p:grpSpPr>
      <p:sp>
        <p:nvSpPr>
          <p:cNvPr id="20"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solidFill>
                  <a:srgbClr val="FFFFFF"/>
                </a:solidFill>
                <a:latin typeface="微软雅黑" panose="020B0503020204020204" pitchFamily="34" charset="-122"/>
                <a:cs typeface="+mn-ea"/>
                <a:sym typeface="Roboto" panose="02000000000000000000" pitchFamily="2" charset="0"/>
              </a:rPr>
              <a:t>目录</a:t>
            </a:r>
            <a:endParaRPr lang="en-US" sz="3200" b="0" spc="600" dirty="0">
              <a:solidFill>
                <a:srgbClr val="FFFFFF"/>
              </a:solidFill>
              <a:latin typeface="微软雅黑" panose="020B0503020204020204" pitchFamily="34" charset="-122"/>
              <a:cs typeface="+mn-ea"/>
              <a:sym typeface="Roboto" panose="02000000000000000000" pitchFamily="2" charset="0"/>
            </a:endParaRPr>
          </a:p>
        </p:txBody>
      </p:sp>
      <p:cxnSp>
        <p:nvCxnSpPr>
          <p:cNvPr id="21"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5" name="文本占位符 4"/>
          <p:cNvSpPr>
            <a:spLocks noGrp="1"/>
          </p:cNvSpPr>
          <p:nvPr userDrawn="1">
            <p:ph type="body" sz="quarter" idx="12" hasCustomPrompt="1"/>
          </p:nvPr>
        </p:nvSpPr>
        <p:spPr>
          <a:xfrm>
            <a:off x="1979539" y="434528"/>
            <a:ext cx="6480175" cy="3627369"/>
          </a:xfrm>
        </p:spPr>
        <p:txBody>
          <a:bodyPr/>
          <a:lstStyle>
            <a:lvl1pPr marL="0" indent="-179705">
              <a:lnSpc>
                <a:spcPct val="100000"/>
              </a:lnSpc>
              <a:buSzPct val="100000"/>
              <a:buFont typeface="Arial" panose="020B0604020202020204" pitchFamily="34" charset="0"/>
              <a:buChar char="•"/>
              <a:defRPr>
                <a:solidFill>
                  <a:schemeClr val="tx2"/>
                </a:solidFill>
              </a:defRPr>
            </a:lvl1pPr>
            <a:lvl2pPr>
              <a:lnSpc>
                <a:spcPct val="100000"/>
              </a:lnSpc>
              <a:defRPr>
                <a:solidFill>
                  <a:schemeClr val="tx2"/>
                </a:solidFill>
              </a:defRPr>
            </a:lvl2pPr>
            <a:lvl3pPr>
              <a:lnSpc>
                <a:spcPct val="100000"/>
              </a:lnSpc>
              <a:buNone/>
              <a:defRPr>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endParaRPr lang="en-US" altLang="zh-CN" dirty="0"/>
          </a:p>
          <a:p>
            <a:pPr lvl="0"/>
            <a:r>
              <a:rPr lang="zh-CN" altLang="en-US" dirty="0"/>
              <a:t>一级主目录</a:t>
            </a:r>
          </a:p>
          <a:p>
            <a:pPr lvl="1"/>
            <a:r>
              <a:rPr lang="zh-CN" altLang="en-US" dirty="0"/>
              <a:t>二级子目录</a:t>
            </a:r>
            <a:endParaRPr lang="en-US" altLang="zh-CN" dirty="0"/>
          </a:p>
          <a:p>
            <a:pPr lvl="0"/>
            <a:r>
              <a:rPr lang="zh-CN" altLang="en-US" dirty="0"/>
              <a:t>一级主目录</a:t>
            </a:r>
          </a:p>
          <a:p>
            <a:pPr lvl="1"/>
            <a:r>
              <a:rPr lang="zh-CN" altLang="en-US" dirty="0"/>
              <a:t>二级子目录</a:t>
            </a:r>
            <a:endParaRPr lang="en-US" altLang="zh-CN" dirty="0"/>
          </a:p>
          <a:p>
            <a:pPr lvl="0"/>
            <a:r>
              <a:rPr lang="zh-CN" altLang="en-US" dirty="0"/>
              <a:t>一级主目录</a:t>
            </a:r>
          </a:p>
          <a:p>
            <a:pPr lvl="1"/>
            <a:r>
              <a:rPr lang="zh-CN" altLang="en-US" dirty="0"/>
              <a:t>二级子目录</a:t>
            </a:r>
            <a:endParaRPr lang="en-US" altLang="zh-CN" dirty="0"/>
          </a:p>
          <a:p>
            <a:pPr lvl="0"/>
            <a:r>
              <a:rPr lang="zh-CN" altLang="en-US" dirty="0"/>
              <a:t>一级主目录</a:t>
            </a:r>
          </a:p>
          <a:p>
            <a:pPr lvl="1"/>
            <a:r>
              <a:rPr lang="zh-CN" altLang="en-US" dirty="0"/>
              <a:t>二级子目录</a:t>
            </a:r>
            <a:endParaRPr lang="en-US" altLang="zh-CN" dirty="0"/>
          </a:p>
          <a:p>
            <a:pPr lvl="0"/>
            <a:r>
              <a:rPr lang="zh-CN" altLang="en-US" dirty="0"/>
              <a:t>一级主目录</a:t>
            </a:r>
          </a:p>
          <a:p>
            <a:pPr lvl="1"/>
            <a:r>
              <a:rPr lang="zh-CN" altLang="en-US" dirty="0"/>
              <a:t>二级子目录</a:t>
            </a:r>
            <a:endParaRPr lang="en-US" altLang="zh-CN" dirty="0"/>
          </a:p>
          <a:p>
            <a:pPr lvl="2"/>
            <a:endParaRPr lang="en-US" altLang="zh-CN" dirty="0"/>
          </a:p>
          <a:p>
            <a:pPr lvl="1"/>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en-US" altLang="zh-CN" dirty="0"/>
          </a:p>
          <a:p>
            <a:pPr lvl="0"/>
            <a:endParaRPr lang="zh-CN" altLang="en-US" dirty="0"/>
          </a:p>
        </p:txBody>
      </p:sp>
      <p:sp>
        <p:nvSpPr>
          <p:cNvPr id="16" name="灯片编号占位符 2"/>
          <p:cNvSpPr>
            <a:spLocks noGrp="1"/>
          </p:cNvSpPr>
          <p:nvPr userDrawn="1">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目录_8行_无衬线(Dark)">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16"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solidFill>
                  <a:srgbClr val="FFFFFF"/>
                </a:solidFill>
                <a:latin typeface="微软雅黑" panose="020B0503020204020204" pitchFamily="34" charset="-122"/>
                <a:cs typeface="+mn-ea"/>
                <a:sym typeface="Roboto" panose="02000000000000000000" pitchFamily="2" charset="0"/>
              </a:rPr>
              <a:t>目录</a:t>
            </a:r>
            <a:endParaRPr lang="en-US" sz="3200" b="0" spc="600" dirty="0">
              <a:solidFill>
                <a:srgbClr val="FFFFFF"/>
              </a:solidFill>
              <a:latin typeface="微软雅黑" panose="020B0503020204020204" pitchFamily="34" charset="-122"/>
              <a:cs typeface="+mn-ea"/>
              <a:sym typeface="Roboto" panose="02000000000000000000" pitchFamily="2" charset="0"/>
            </a:endParaRPr>
          </a:p>
        </p:txBody>
      </p:sp>
      <p:cxnSp>
        <p:nvCxnSpPr>
          <p:cNvPr id="17"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6"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8" name="文本占位符 4"/>
          <p:cNvSpPr>
            <a:spLocks noGrp="1"/>
          </p:cNvSpPr>
          <p:nvPr>
            <p:ph type="body" sz="quarter" idx="12" hasCustomPrompt="1"/>
          </p:nvPr>
        </p:nvSpPr>
        <p:spPr>
          <a:xfrm>
            <a:off x="2160592" y="720002"/>
            <a:ext cx="6480175" cy="3627369"/>
          </a:xfrm>
        </p:spPr>
        <p:txBody>
          <a:bodyPr/>
          <a:lstStyle>
            <a:lvl1pPr marL="0" indent="-179705">
              <a:buSzPct val="100000"/>
              <a:buFont typeface="Arial" panose="020B0604020202020204" pitchFamily="34" charset="0"/>
              <a:buChar cha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_目录_2栏(Dark)">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29"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solidFill>
                  <a:srgbClr val="FFFFFF"/>
                </a:solidFill>
                <a:latin typeface="微软雅黑" panose="020B0503020204020204" pitchFamily="34" charset="-122"/>
                <a:cs typeface="+mn-ea"/>
                <a:sym typeface="Roboto" panose="02000000000000000000" pitchFamily="2" charset="0"/>
              </a:rPr>
              <a:t>目录</a:t>
            </a:r>
            <a:endParaRPr lang="en-US" sz="3200" b="0" spc="600" dirty="0">
              <a:solidFill>
                <a:srgbClr val="FFFFFF"/>
              </a:solidFill>
              <a:latin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31" name="灯片编号占位符 2"/>
          <p:cNvSpPr>
            <a:spLocks noGrp="1"/>
          </p:cNvSpPr>
          <p:nvPr userDrawn="1">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grpSp>
        <p:nvGrpSpPr>
          <p:cNvPr id="5" name="组合 4"/>
          <p:cNvGrpSpPr/>
          <p:nvPr userDrawn="1"/>
        </p:nvGrpSpPr>
        <p:grpSpPr>
          <a:xfrm>
            <a:off x="1987154" y="696532"/>
            <a:ext cx="3187050" cy="3982943"/>
            <a:chOff x="1987154" y="677039"/>
            <a:chExt cx="3187050" cy="3982943"/>
          </a:xfrm>
        </p:grpSpPr>
        <p:cxnSp>
          <p:nvCxnSpPr>
            <p:cNvPr id="62" name="直接连接符 61"/>
            <p:cNvCxnSpPr/>
            <p:nvPr userDrawn="1"/>
          </p:nvCxnSpPr>
          <p:spPr>
            <a:xfrm>
              <a:off x="2006204" y="386339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2006204" y="412892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2006204" y="439445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1987154" y="4659982"/>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2006204" y="280127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2006204" y="306680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2006204" y="333233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2006204" y="359786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userDrawn="1"/>
          </p:nvCxnSpPr>
          <p:spPr>
            <a:xfrm>
              <a:off x="2006204" y="173915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userDrawn="1"/>
          </p:nvCxnSpPr>
          <p:spPr>
            <a:xfrm>
              <a:off x="2006204" y="200468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userDrawn="1"/>
          </p:nvCxnSpPr>
          <p:spPr>
            <a:xfrm>
              <a:off x="2006204" y="227021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userDrawn="1"/>
          </p:nvCxnSpPr>
          <p:spPr>
            <a:xfrm>
              <a:off x="2006204" y="253574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userDrawn="1"/>
          </p:nvCxnSpPr>
          <p:spPr>
            <a:xfrm>
              <a:off x="2006204" y="677039"/>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userDrawn="1"/>
          </p:nvCxnSpPr>
          <p:spPr>
            <a:xfrm>
              <a:off x="2006204" y="942568"/>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userDrawn="1"/>
          </p:nvCxnSpPr>
          <p:spPr>
            <a:xfrm>
              <a:off x="2006204" y="1208097"/>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userDrawn="1"/>
          </p:nvCxnSpPr>
          <p:spPr>
            <a:xfrm>
              <a:off x="2006204" y="1473626"/>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85" name="直接连接符 84"/>
          <p:cNvCxnSpPr/>
          <p:nvPr userDrawn="1"/>
        </p:nvCxnSpPr>
        <p:spPr>
          <a:xfrm>
            <a:off x="1987154" y="-172640"/>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文本占位符 4"/>
          <p:cNvSpPr txBox="1"/>
          <p:nvPr userDrawn="1"/>
        </p:nvSpPr>
        <p:spPr>
          <a:xfrm>
            <a:off x="2002088" y="423490"/>
            <a:ext cx="7034408" cy="4255982"/>
          </a:xfrm>
          <a:prstGeom prst="rect">
            <a:avLst/>
          </a:prstGeom>
        </p:spPr>
        <p:txBody>
          <a:bodyPr lIns="0" tIns="0" rIns="0" bIns="0" numCol="2" spcCol="360000"/>
          <a:lstStyle>
            <a:lvl1pPr marL="171450" indent="-171450" algn="l" defTabSz="685165" rtl="0" eaLnBrk="1" latinLnBrk="0" hangingPunct="1">
              <a:lnSpc>
                <a:spcPct val="180000"/>
              </a:lnSpc>
              <a:spcBef>
                <a:spcPts val="0"/>
              </a:spcBef>
              <a:spcAft>
                <a:spcPts val="0"/>
              </a:spcAft>
              <a:buClrTx/>
              <a:buSzPct val="60000"/>
              <a:buFont typeface="Wingdings" panose="05000000000000000000" pitchFamily="2" charset="2"/>
              <a:buChar char="l"/>
              <a:defRPr lang="zh-CN" altLang="en-US" sz="1000" kern="12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514350" indent="-171450" algn="l" defTabSz="685165" rtl="0" eaLnBrk="1" latinLnBrk="0" hangingPunct="1">
              <a:lnSpc>
                <a:spcPct val="180000"/>
              </a:lnSpc>
              <a:spcBef>
                <a:spcPts val="0"/>
              </a:spcBef>
              <a:buClrTx/>
              <a:buSzPct val="60000"/>
              <a:buFont typeface="Wingdings" panose="05000000000000000000" pitchFamily="2" charset="2"/>
              <a:buChar char="l"/>
              <a:defRPr sz="1000" kern="1200">
                <a:solidFill>
                  <a:schemeClr val="bg1"/>
                </a:solidFill>
                <a:latin typeface="Arial" panose="020B0604020202020204" pitchFamily="34" charset="0"/>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defTabSz="685165">
              <a:lnSpc>
                <a:spcPts val="1940"/>
              </a:lnSpc>
              <a:spcBef>
                <a:spcPts val="100"/>
              </a:spcBef>
              <a:spcAft>
                <a:spcPts val="100"/>
              </a:spcAft>
              <a:defRPr/>
            </a:pPr>
            <a:endParaRPr kumimoji="1" lang="en-US" altLang="zh-CN" sz="1000" dirty="0">
              <a:solidFill>
                <a:srgbClr val="D2E2F2"/>
              </a:solidFill>
              <a:latin typeface="Arial" panose="020B0604020202020204"/>
              <a:ea typeface="微软雅黑" panose="020B0503020204020204" pitchFamily="34" charset="-122"/>
              <a:sym typeface="Arial" panose="020B0604020202020204" pitchFamily="34" charset="0"/>
            </a:endParaRPr>
          </a:p>
          <a:p>
            <a:pPr marL="857250" lvl="2" indent="-171450" defTabSz="685165">
              <a:lnSpc>
                <a:spcPts val="1940"/>
              </a:lnSpc>
              <a:spcBef>
                <a:spcPts val="100"/>
              </a:spcBef>
              <a:spcAft>
                <a:spcPts val="100"/>
              </a:spcAft>
              <a:defRPr/>
            </a:pPr>
            <a:endParaRPr kumimoji="1" lang="en-US" altLang="zh-CN" sz="1000" dirty="0">
              <a:solidFill>
                <a:srgbClr val="D2E2F2"/>
              </a:solidFill>
              <a:latin typeface="Arial" panose="020B0604020202020204"/>
              <a:ea typeface="微软雅黑" panose="020B0503020204020204" pitchFamily="34" charset="-122"/>
              <a:sym typeface="Arial" panose="020B0604020202020204" pitchFamily="34" charset="0"/>
            </a:endParaRPr>
          </a:p>
          <a:p>
            <a:pPr marL="857250" lvl="2" indent="-171450" defTabSz="685165">
              <a:lnSpc>
                <a:spcPts val="1940"/>
              </a:lnSpc>
              <a:spcBef>
                <a:spcPts val="100"/>
              </a:spcBef>
              <a:spcAft>
                <a:spcPts val="100"/>
              </a:spcAft>
              <a:defRPr/>
            </a:pPr>
            <a:endParaRPr kumimoji="1" lang="en-US" altLang="zh-CN" sz="1000" dirty="0">
              <a:solidFill>
                <a:srgbClr val="D2E2F2"/>
              </a:solidFill>
              <a:latin typeface="Arial" panose="020B0604020202020204"/>
              <a:ea typeface="微软雅黑" panose="020B0503020204020204" pitchFamily="34" charset="-122"/>
              <a:sym typeface="Arial" panose="020B0604020202020204" pitchFamily="34" charset="0"/>
            </a:endParaRPr>
          </a:p>
          <a:p>
            <a:pPr marL="857250" lvl="2" indent="-171450" defTabSz="685165">
              <a:lnSpc>
                <a:spcPts val="1940"/>
              </a:lnSpc>
              <a:spcBef>
                <a:spcPts val="100"/>
              </a:spcBef>
              <a:spcAft>
                <a:spcPts val="100"/>
              </a:spcAft>
              <a:defRPr/>
            </a:pPr>
            <a:endParaRPr kumimoji="1" lang="en-US" altLang="zh-CN" sz="1000" dirty="0">
              <a:solidFill>
                <a:srgbClr val="D2E2F2"/>
              </a:solidFill>
              <a:latin typeface="Arial" panose="020B0604020202020204"/>
              <a:ea typeface="微软雅黑" panose="020B0503020204020204" pitchFamily="34" charset="-122"/>
              <a:sym typeface="Arial" panose="020B0604020202020204" pitchFamily="34" charset="0"/>
            </a:endParaRPr>
          </a:p>
          <a:p>
            <a:pPr marL="857250" lvl="2" indent="-171450" defTabSz="685165">
              <a:lnSpc>
                <a:spcPts val="1940"/>
              </a:lnSpc>
              <a:spcBef>
                <a:spcPts val="100"/>
              </a:spcBef>
              <a:spcAft>
                <a:spcPts val="100"/>
              </a:spcAft>
              <a:defRPr/>
            </a:pPr>
            <a:endParaRPr kumimoji="1" lang="en-US" altLang="zh-CN" sz="1000" dirty="0">
              <a:solidFill>
                <a:srgbClr val="D2E2F2"/>
              </a:solidFill>
              <a:latin typeface="Arial" panose="020B0604020202020204"/>
              <a:ea typeface="微软雅黑" panose="020B0503020204020204" pitchFamily="34" charset="-122"/>
              <a:sym typeface="Arial" panose="020B0604020202020204" pitchFamily="34" charset="0"/>
            </a:endParaRPr>
          </a:p>
          <a:p>
            <a:pPr marL="857250" lvl="2" indent="-171450" defTabSz="685165">
              <a:lnSpc>
                <a:spcPts val="1940"/>
              </a:lnSpc>
              <a:spcBef>
                <a:spcPts val="100"/>
              </a:spcBef>
              <a:spcAft>
                <a:spcPts val="100"/>
              </a:spcAft>
              <a:defRPr/>
            </a:pPr>
            <a:endParaRPr kumimoji="1" lang="en-US" altLang="zh-CN" sz="1000" dirty="0">
              <a:solidFill>
                <a:srgbClr val="D2E2F2"/>
              </a:solidFill>
              <a:latin typeface="Arial" panose="020B0604020202020204"/>
              <a:ea typeface="微软雅黑" panose="020B0503020204020204" pitchFamily="34" charset="-122"/>
              <a:sym typeface="Arial" panose="020B0604020202020204" pitchFamily="34" charset="0"/>
            </a:endParaRPr>
          </a:p>
          <a:p>
            <a:pPr marL="857250" lvl="2" indent="-171450" defTabSz="685165">
              <a:lnSpc>
                <a:spcPts val="1940"/>
              </a:lnSpc>
              <a:spcBef>
                <a:spcPts val="100"/>
              </a:spcBef>
              <a:spcAft>
                <a:spcPts val="100"/>
              </a:spcAft>
              <a:defRPr/>
            </a:pPr>
            <a:endParaRPr kumimoji="1" lang="en-US" altLang="zh-CN" sz="1000" dirty="0">
              <a:solidFill>
                <a:srgbClr val="D2E2F2"/>
              </a:solidFill>
              <a:latin typeface="Arial" panose="020B0604020202020204"/>
              <a:ea typeface="微软雅黑" panose="020B0503020204020204" pitchFamily="34" charset="-122"/>
              <a:sym typeface="Arial" panose="020B0604020202020204" pitchFamily="34" charset="0"/>
            </a:endParaRPr>
          </a:p>
          <a:p>
            <a:pPr marL="857250" lvl="2" indent="-171450" defTabSz="685165">
              <a:lnSpc>
                <a:spcPts val="1940"/>
              </a:lnSpc>
              <a:spcBef>
                <a:spcPts val="100"/>
              </a:spcBef>
              <a:spcAft>
                <a:spcPts val="100"/>
              </a:spcAft>
              <a:defRPr/>
            </a:pPr>
            <a:endParaRPr kumimoji="1" lang="en-US" altLang="zh-CN" sz="1000" dirty="0">
              <a:solidFill>
                <a:srgbClr val="D2E2F2"/>
              </a:solidFill>
              <a:latin typeface="Arial" panose="020B0604020202020204"/>
              <a:ea typeface="微软雅黑" panose="020B0503020204020204" pitchFamily="34" charset="-122"/>
              <a:sym typeface="Arial" panose="020B0604020202020204" pitchFamily="34" charset="0"/>
            </a:endParaRPr>
          </a:p>
          <a:p>
            <a:pPr marL="857250" lvl="2" indent="-171450" defTabSz="685165">
              <a:lnSpc>
                <a:spcPts val="1940"/>
              </a:lnSpc>
              <a:spcBef>
                <a:spcPts val="100"/>
              </a:spcBef>
              <a:spcAft>
                <a:spcPts val="100"/>
              </a:spcAft>
              <a:defRPr/>
            </a:pPr>
            <a:endParaRPr kumimoji="1" lang="en-US" altLang="zh-CN" sz="1000" dirty="0">
              <a:solidFill>
                <a:srgbClr val="D2E2F2"/>
              </a:solidFill>
              <a:latin typeface="Arial" panose="020B0604020202020204"/>
              <a:ea typeface="微软雅黑" panose="020B0503020204020204" pitchFamily="34" charset="-122"/>
              <a:sym typeface="Arial" panose="020B0604020202020204" pitchFamily="34" charset="0"/>
            </a:endParaRPr>
          </a:p>
          <a:p>
            <a:pPr marL="857250" lvl="2" indent="-171450" defTabSz="685165">
              <a:lnSpc>
                <a:spcPts val="1940"/>
              </a:lnSpc>
              <a:spcBef>
                <a:spcPts val="100"/>
              </a:spcBef>
              <a:spcAft>
                <a:spcPts val="100"/>
              </a:spcAft>
              <a:defRPr/>
            </a:pPr>
            <a:endParaRPr kumimoji="1" lang="en-US" altLang="zh-CN" sz="1000" dirty="0">
              <a:solidFill>
                <a:srgbClr val="D2E2F2"/>
              </a:solidFill>
              <a:latin typeface="Arial" panose="020B0604020202020204"/>
              <a:ea typeface="微软雅黑" panose="020B0503020204020204" pitchFamily="34" charset="-122"/>
              <a:sym typeface="Arial" panose="020B0604020202020204" pitchFamily="34" charset="0"/>
            </a:endParaRPr>
          </a:p>
          <a:p>
            <a:pPr marL="514350" lvl="1" indent="-171450" defTabSz="685165">
              <a:lnSpc>
                <a:spcPts val="1940"/>
              </a:lnSpc>
              <a:spcBef>
                <a:spcPts val="100"/>
              </a:spcBef>
              <a:spcAft>
                <a:spcPts val="100"/>
              </a:spcAft>
              <a:defRPr/>
            </a:pPr>
            <a:endParaRPr kumimoji="1" lang="en-US" altLang="zh-CN" sz="1000" dirty="0">
              <a:solidFill>
                <a:srgbClr val="D2E2F2"/>
              </a:solidFill>
              <a:latin typeface="Arial" panose="020B0604020202020204"/>
              <a:ea typeface="微软雅黑" panose="020B0503020204020204" pitchFamily="34" charset="-122"/>
              <a:sym typeface="Arial" panose="020B0604020202020204" pitchFamily="34" charset="0"/>
            </a:endParaRPr>
          </a:p>
          <a:p>
            <a:pPr marL="171450" indent="-171450" defTabSz="685165">
              <a:lnSpc>
                <a:spcPts val="1940"/>
              </a:lnSpc>
              <a:spcBef>
                <a:spcPts val="100"/>
              </a:spcBef>
              <a:spcAft>
                <a:spcPts val="100"/>
              </a:spcAft>
              <a:defRPr/>
            </a:pPr>
            <a:endParaRPr kumimoji="1" lang="en-US" altLang="zh-CN" sz="1100" dirty="0">
              <a:solidFill>
                <a:srgbClr val="D2E2F2"/>
              </a:solidFill>
              <a:latin typeface="Arial" panose="020B0604020202020204"/>
              <a:ea typeface="微软雅黑" panose="020B0503020204020204" pitchFamily="34" charset="-122"/>
              <a:sym typeface="Arial" panose="020B0604020202020204" pitchFamily="34" charset="0"/>
            </a:endParaRPr>
          </a:p>
          <a:p>
            <a:pPr marL="0" indent="0" defTabSz="685165">
              <a:lnSpc>
                <a:spcPts val="1940"/>
              </a:lnSpc>
              <a:spcBef>
                <a:spcPts val="100"/>
              </a:spcBef>
              <a:spcAft>
                <a:spcPts val="100"/>
              </a:spcAft>
              <a:buNone/>
              <a:defRPr/>
            </a:pPr>
            <a:endParaRPr kumimoji="1" lang="en-US" altLang="zh-CN" sz="1100" dirty="0">
              <a:solidFill>
                <a:srgbClr val="D2E2F2"/>
              </a:solidFill>
              <a:latin typeface="Arial" panose="020B0604020202020204"/>
              <a:ea typeface="微软雅黑" panose="020B0503020204020204" pitchFamily="34" charset="-122"/>
              <a:sym typeface="Arial" panose="020B0604020202020204" pitchFamily="34" charset="0"/>
            </a:endParaRPr>
          </a:p>
          <a:p>
            <a:pPr marL="171450" indent="-171450" defTabSz="685165">
              <a:lnSpc>
                <a:spcPts val="1940"/>
              </a:lnSpc>
              <a:spcBef>
                <a:spcPts val="100"/>
              </a:spcBef>
              <a:spcAft>
                <a:spcPts val="100"/>
              </a:spcAft>
              <a:defRPr/>
            </a:pPr>
            <a:endParaRPr kumimoji="1" lang="en-US" altLang="zh-CN" sz="1100" dirty="0">
              <a:solidFill>
                <a:srgbClr val="D2E2F2"/>
              </a:solidFill>
              <a:latin typeface="微软雅黑" panose="020B0503020204020204" pitchFamily="34" charset="-122"/>
              <a:ea typeface="微软雅黑" panose="020B0503020204020204" pitchFamily="34" charset="-122"/>
              <a:sym typeface="Arial" panose="020B0604020202020204" pitchFamily="34" charset="0"/>
            </a:endParaRPr>
          </a:p>
          <a:p>
            <a:pPr marL="0" indent="0" defTabSz="685165">
              <a:lnSpc>
                <a:spcPts val="1940"/>
              </a:lnSpc>
              <a:spcBef>
                <a:spcPts val="100"/>
              </a:spcBef>
              <a:spcAft>
                <a:spcPts val="100"/>
              </a:spcAft>
              <a:buNone/>
              <a:defRPr/>
            </a:pPr>
            <a:endParaRPr kumimoji="1" lang="en-US" altLang="zh-CN" sz="1100" dirty="0">
              <a:solidFill>
                <a:srgbClr val="D2E2F2"/>
              </a:solidFill>
              <a:latin typeface="微软雅黑" panose="020B0503020204020204" pitchFamily="34" charset="-122"/>
              <a:ea typeface="微软雅黑" panose="020B0503020204020204" pitchFamily="34" charset="-122"/>
              <a:sym typeface="Arial" panose="020B0604020202020204" pitchFamily="34" charset="0"/>
            </a:endParaRPr>
          </a:p>
          <a:p>
            <a:pPr marL="342900" lvl="1" indent="0" defTabSz="685165">
              <a:lnSpc>
                <a:spcPts val="1940"/>
              </a:lnSpc>
              <a:spcBef>
                <a:spcPts val="100"/>
              </a:spcBef>
              <a:spcAft>
                <a:spcPts val="100"/>
              </a:spcAft>
              <a:buNone/>
              <a:defRPr/>
            </a:pPr>
            <a:endParaRPr kumimoji="1" lang="en-US" altLang="zh-CN" sz="1000" dirty="0">
              <a:solidFill>
                <a:srgbClr val="D2E2F2"/>
              </a:solidFill>
              <a:latin typeface="微软雅黑" panose="020B0503020204020204" pitchFamily="34" charset="-122"/>
              <a:sym typeface="Arial" panose="020B0604020202020204" pitchFamily="34" charset="0"/>
            </a:endParaRPr>
          </a:p>
          <a:p>
            <a:pPr lvl="2" defTabSz="685165">
              <a:lnSpc>
                <a:spcPts val="1940"/>
              </a:lnSpc>
              <a:spcBef>
                <a:spcPts val="100"/>
              </a:spcBef>
              <a:spcAft>
                <a:spcPts val="100"/>
              </a:spcAft>
              <a:buFont typeface="Arial" panose="020B0604020202020204" pitchFamily="34" charset="0"/>
              <a:buChar char="•"/>
              <a:defRPr/>
            </a:pPr>
            <a:endParaRPr kumimoji="1" lang="en-US" altLang="zh-CN" sz="900" dirty="0">
              <a:solidFill>
                <a:srgbClr val="D2E2F2"/>
              </a:solidFill>
              <a:latin typeface="微软雅黑" panose="020B0503020204020204" pitchFamily="34" charset="-122"/>
              <a:sym typeface="Arial" panose="020B0604020202020204" pitchFamily="34" charset="0"/>
            </a:endParaRPr>
          </a:p>
          <a:p>
            <a:pPr lvl="2" defTabSz="685165">
              <a:lnSpc>
                <a:spcPts val="1940"/>
              </a:lnSpc>
              <a:spcBef>
                <a:spcPts val="100"/>
              </a:spcBef>
              <a:spcAft>
                <a:spcPts val="100"/>
              </a:spcAft>
              <a:buFont typeface="Arial" panose="020B0604020202020204" pitchFamily="34" charset="0"/>
              <a:buChar char="•"/>
              <a:defRPr/>
            </a:pPr>
            <a:endParaRPr kumimoji="1" lang="en-US" altLang="zh-CN" sz="900" dirty="0">
              <a:solidFill>
                <a:srgbClr val="D2E2F2"/>
              </a:solidFill>
              <a:latin typeface="微软雅黑" panose="020B0503020204020204" pitchFamily="34" charset="-122"/>
              <a:sym typeface="Arial" panose="020B0604020202020204" pitchFamily="34" charset="0"/>
            </a:endParaRPr>
          </a:p>
          <a:p>
            <a:pPr lvl="2" defTabSz="685165">
              <a:lnSpc>
                <a:spcPts val="1940"/>
              </a:lnSpc>
              <a:spcBef>
                <a:spcPts val="100"/>
              </a:spcBef>
              <a:spcAft>
                <a:spcPts val="100"/>
              </a:spcAft>
              <a:buFont typeface="Arial" panose="020B0604020202020204" pitchFamily="34" charset="0"/>
              <a:buChar char="•"/>
              <a:defRPr/>
            </a:pPr>
            <a:endParaRPr kumimoji="1" lang="en-US" altLang="zh-CN" sz="900" dirty="0">
              <a:solidFill>
                <a:srgbClr val="D2E2F2"/>
              </a:solidFill>
              <a:latin typeface="微软雅黑" panose="020B0503020204020204" pitchFamily="34" charset="-122"/>
              <a:sym typeface="Arial" panose="020B0604020202020204" pitchFamily="34" charset="0"/>
            </a:endParaRPr>
          </a:p>
          <a:p>
            <a:pPr marL="514350" lvl="2" indent="0" defTabSz="685165">
              <a:lnSpc>
                <a:spcPts val="1940"/>
              </a:lnSpc>
              <a:spcBef>
                <a:spcPts val="100"/>
              </a:spcBef>
              <a:spcAft>
                <a:spcPts val="100"/>
              </a:spcAft>
              <a:buFont typeface="Wingdings" panose="05000000000000000000" pitchFamily="2" charset="2"/>
              <a:buNone/>
              <a:defRPr/>
            </a:pPr>
            <a:endParaRPr kumimoji="1" lang="en-US" altLang="zh-CN" sz="900" dirty="0">
              <a:solidFill>
                <a:srgbClr val="D2E2F2"/>
              </a:solidFill>
              <a:latin typeface="微软雅黑" panose="020B0503020204020204" pitchFamily="34" charset="-122"/>
              <a:sym typeface="Arial" panose="020B0604020202020204" pitchFamily="34" charset="0"/>
            </a:endParaRPr>
          </a:p>
          <a:p>
            <a:pPr lvl="2" defTabSz="685165">
              <a:lnSpc>
                <a:spcPts val="1940"/>
              </a:lnSpc>
              <a:spcBef>
                <a:spcPts val="100"/>
              </a:spcBef>
              <a:spcAft>
                <a:spcPts val="100"/>
              </a:spcAft>
              <a:buFont typeface="Arial" panose="020B0604020202020204" pitchFamily="34" charset="0"/>
              <a:buChar char="•"/>
              <a:defRPr/>
            </a:pPr>
            <a:endParaRPr kumimoji="1" lang="en-US" altLang="zh-CN" sz="900" dirty="0">
              <a:solidFill>
                <a:srgbClr val="D2E2F2"/>
              </a:solidFill>
              <a:latin typeface="微软雅黑" panose="020B0503020204020204" pitchFamily="34" charset="-122"/>
              <a:sym typeface="Arial" panose="020B0604020202020204" pitchFamily="34" charset="0"/>
            </a:endParaRPr>
          </a:p>
          <a:p>
            <a:pPr lvl="2" defTabSz="685165">
              <a:lnSpc>
                <a:spcPts val="1940"/>
              </a:lnSpc>
              <a:spcBef>
                <a:spcPts val="100"/>
              </a:spcBef>
              <a:spcAft>
                <a:spcPts val="100"/>
              </a:spcAft>
              <a:buFont typeface="Arial" panose="020B0604020202020204" pitchFamily="34" charset="0"/>
              <a:buChar char="•"/>
              <a:defRPr/>
            </a:pPr>
            <a:endParaRPr kumimoji="1" lang="en-US" altLang="zh-CN" sz="900" dirty="0">
              <a:solidFill>
                <a:srgbClr val="D2E2F2"/>
              </a:solidFill>
              <a:latin typeface="微软雅黑" panose="020B0503020204020204" pitchFamily="34" charset="-122"/>
              <a:sym typeface="Arial" panose="020B0604020202020204" pitchFamily="34" charset="0"/>
            </a:endParaRPr>
          </a:p>
          <a:p>
            <a:pPr lvl="2" defTabSz="685165">
              <a:lnSpc>
                <a:spcPts val="1940"/>
              </a:lnSpc>
              <a:spcBef>
                <a:spcPts val="100"/>
              </a:spcBef>
              <a:spcAft>
                <a:spcPts val="100"/>
              </a:spcAft>
              <a:buFont typeface="Wingdings" panose="05000000000000000000" pitchFamily="2" charset="2"/>
              <a:buChar char="l"/>
              <a:defRPr/>
            </a:pPr>
            <a:endParaRPr kumimoji="1" lang="en-US" altLang="zh-CN" sz="900" dirty="0">
              <a:solidFill>
                <a:srgbClr val="D2E2F2"/>
              </a:solidFill>
              <a:latin typeface="微软雅黑" panose="020B0503020204020204" pitchFamily="34" charset="-122"/>
              <a:sym typeface="Arial" panose="020B0604020202020204" pitchFamily="34" charset="0"/>
            </a:endParaRPr>
          </a:p>
        </p:txBody>
      </p:sp>
      <p:grpSp>
        <p:nvGrpSpPr>
          <p:cNvPr id="54" name="组合 53"/>
          <p:cNvGrpSpPr/>
          <p:nvPr userDrawn="1"/>
        </p:nvGrpSpPr>
        <p:grpSpPr>
          <a:xfrm>
            <a:off x="5601247" y="696531"/>
            <a:ext cx="3187050" cy="3982943"/>
            <a:chOff x="1987154" y="677039"/>
            <a:chExt cx="3187050" cy="3982943"/>
          </a:xfrm>
        </p:grpSpPr>
        <p:cxnSp>
          <p:nvCxnSpPr>
            <p:cNvPr id="56" name="直接连接符 61"/>
            <p:cNvCxnSpPr/>
            <p:nvPr userDrawn="1"/>
          </p:nvCxnSpPr>
          <p:spPr>
            <a:xfrm>
              <a:off x="2006204" y="386339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62"/>
            <p:cNvCxnSpPr/>
            <p:nvPr userDrawn="1"/>
          </p:nvCxnSpPr>
          <p:spPr>
            <a:xfrm>
              <a:off x="2006204" y="412892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63"/>
            <p:cNvCxnSpPr/>
            <p:nvPr userDrawn="1"/>
          </p:nvCxnSpPr>
          <p:spPr>
            <a:xfrm>
              <a:off x="2006204" y="439445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25"/>
            <p:cNvCxnSpPr/>
            <p:nvPr userDrawn="1"/>
          </p:nvCxnSpPr>
          <p:spPr>
            <a:xfrm>
              <a:off x="1987154" y="4659982"/>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68"/>
            <p:cNvCxnSpPr/>
            <p:nvPr userDrawn="1"/>
          </p:nvCxnSpPr>
          <p:spPr>
            <a:xfrm>
              <a:off x="2006204" y="280127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9"/>
            <p:cNvCxnSpPr/>
            <p:nvPr userDrawn="1"/>
          </p:nvCxnSpPr>
          <p:spPr>
            <a:xfrm>
              <a:off x="2006204" y="306680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70"/>
            <p:cNvCxnSpPr/>
            <p:nvPr userDrawn="1"/>
          </p:nvCxnSpPr>
          <p:spPr>
            <a:xfrm>
              <a:off x="2006204" y="333233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71"/>
            <p:cNvCxnSpPr/>
            <p:nvPr userDrawn="1"/>
          </p:nvCxnSpPr>
          <p:spPr>
            <a:xfrm>
              <a:off x="2006204" y="359786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72"/>
            <p:cNvCxnSpPr/>
            <p:nvPr userDrawn="1"/>
          </p:nvCxnSpPr>
          <p:spPr>
            <a:xfrm>
              <a:off x="2006204" y="173915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73"/>
            <p:cNvCxnSpPr/>
            <p:nvPr userDrawn="1"/>
          </p:nvCxnSpPr>
          <p:spPr>
            <a:xfrm>
              <a:off x="2006204" y="200468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5"/>
            <p:cNvCxnSpPr/>
            <p:nvPr userDrawn="1"/>
          </p:nvCxnSpPr>
          <p:spPr>
            <a:xfrm>
              <a:off x="2006204" y="227021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76"/>
            <p:cNvCxnSpPr/>
            <p:nvPr userDrawn="1"/>
          </p:nvCxnSpPr>
          <p:spPr>
            <a:xfrm>
              <a:off x="2006204" y="2535745"/>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77"/>
            <p:cNvCxnSpPr/>
            <p:nvPr userDrawn="1"/>
          </p:nvCxnSpPr>
          <p:spPr>
            <a:xfrm>
              <a:off x="2006204" y="677039"/>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9" name="直接连接符 78"/>
            <p:cNvCxnSpPr/>
            <p:nvPr userDrawn="1"/>
          </p:nvCxnSpPr>
          <p:spPr>
            <a:xfrm>
              <a:off x="2006204" y="942568"/>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 name="直接连接符 79"/>
            <p:cNvCxnSpPr/>
            <p:nvPr userDrawn="1"/>
          </p:nvCxnSpPr>
          <p:spPr>
            <a:xfrm>
              <a:off x="2006204" y="1208097"/>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80"/>
            <p:cNvCxnSpPr/>
            <p:nvPr userDrawn="1"/>
          </p:nvCxnSpPr>
          <p:spPr>
            <a:xfrm>
              <a:off x="2006204" y="1473626"/>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目录_2栏_无衬线(Dark)">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7" name="文本占位符 4"/>
          <p:cNvSpPr>
            <a:spLocks noGrp="1"/>
          </p:cNvSpPr>
          <p:nvPr>
            <p:ph type="body" sz="quarter" idx="12" hasCustomPrompt="1"/>
          </p:nvPr>
        </p:nvSpPr>
        <p:spPr>
          <a:xfrm>
            <a:off x="2160591" y="576032"/>
            <a:ext cx="6659707" cy="4104000"/>
          </a:xfrm>
        </p:spPr>
        <p:txBody>
          <a:bodyPr numCol="2" spcCol="504000"/>
          <a:lstStyle>
            <a:lvl1pPr marL="0" indent="-179705">
              <a:buSzPct val="100000"/>
              <a:buFont typeface="Arial" panose="020B0604020202020204" pitchFamily="34" charset="0"/>
              <a:buChar cha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0"/>
            <a:r>
              <a:rPr lang="zh-CN" altLang="en-US" dirty="0"/>
              <a:t>一级主目录</a:t>
            </a:r>
          </a:p>
          <a:p>
            <a:pPr lvl="1"/>
            <a:r>
              <a:rPr lang="zh-CN" altLang="en-US" dirty="0"/>
              <a:t>二级子目录</a:t>
            </a:r>
          </a:p>
          <a:p>
            <a:pPr lvl="2"/>
            <a:r>
              <a:rPr lang="zh-CN" altLang="en-US" dirty="0"/>
              <a:t>三级子目录</a:t>
            </a:r>
          </a:p>
          <a:p>
            <a:pPr lvl="2"/>
            <a:endParaRPr lang="zh-CN" altLang="en-US" dirty="0"/>
          </a:p>
        </p:txBody>
      </p:sp>
      <p:sp>
        <p:nvSpPr>
          <p:cNvPr id="29"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solidFill>
                  <a:srgbClr val="FFFFFF"/>
                </a:solidFill>
                <a:latin typeface="微软雅黑" panose="020B0503020204020204" pitchFamily="34" charset="-122"/>
                <a:cs typeface="+mn-ea"/>
                <a:sym typeface="Roboto" panose="02000000000000000000" pitchFamily="2" charset="0"/>
              </a:rPr>
              <a:t>目录</a:t>
            </a:r>
            <a:endParaRPr lang="en-US" sz="3200" b="0" spc="600" dirty="0">
              <a:solidFill>
                <a:srgbClr val="FFFFFF"/>
              </a:solidFill>
              <a:latin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6"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目录8行_浅色（Light）">
    <p:bg>
      <p:bgPr>
        <a:solidFill>
          <a:srgbClr val="F8FCFF"/>
        </a:solidFill>
        <a:effectLst/>
      </p:bgPr>
    </p:bg>
    <p:spTree>
      <p:nvGrpSpPr>
        <p:cNvPr id="1" name=""/>
        <p:cNvGrpSpPr/>
        <p:nvPr/>
      </p:nvGrpSpPr>
      <p:grpSpPr>
        <a:xfrm>
          <a:off x="0" y="0"/>
          <a:ext cx="0" cy="0"/>
          <a:chOff x="0" y="0"/>
          <a:chExt cx="0" cy="0"/>
        </a:xfrm>
      </p:grpSpPr>
      <p:sp>
        <p:nvSpPr>
          <p:cNvPr id="20"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solidFill>
                  <a:srgbClr val="505050"/>
                </a:solidFill>
                <a:latin typeface="微软雅黑" panose="020B0503020204020204" pitchFamily="34" charset="-122"/>
                <a:cs typeface="+mn-ea"/>
                <a:sym typeface="Roboto" panose="02000000000000000000" pitchFamily="2" charset="0"/>
              </a:rPr>
              <a:t>目录</a:t>
            </a:r>
            <a:endParaRPr lang="en-US" sz="3200" b="0" spc="600" dirty="0">
              <a:solidFill>
                <a:srgbClr val="505050"/>
              </a:solidFill>
              <a:latin typeface="微软雅黑" panose="020B0503020204020204" pitchFamily="34" charset="-122"/>
              <a:cs typeface="+mn-ea"/>
              <a:sym typeface="Roboto" panose="02000000000000000000" pitchFamily="2" charset="0"/>
            </a:endParaRPr>
          </a:p>
        </p:txBody>
      </p:sp>
      <p:cxnSp>
        <p:nvCxnSpPr>
          <p:cNvPr id="21"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grpSp>
        <p:nvGrpSpPr>
          <p:cNvPr id="12" name="组合 11"/>
          <p:cNvGrpSpPr/>
          <p:nvPr userDrawn="1"/>
        </p:nvGrpSpPr>
        <p:grpSpPr>
          <a:xfrm>
            <a:off x="2160000" y="1131565"/>
            <a:ext cx="6480000" cy="3215804"/>
            <a:chOff x="2160000" y="1203598"/>
            <a:chExt cx="6480000" cy="3215804"/>
          </a:xfrm>
        </p:grpSpPr>
        <p:cxnSp>
          <p:nvCxnSpPr>
            <p:cNvPr id="11" name="直接连接符 10"/>
            <p:cNvCxnSpPr/>
            <p:nvPr/>
          </p:nvCxnSpPr>
          <p:spPr>
            <a:xfrm>
              <a:off x="2160000" y="1203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160000" y="16629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2160000" y="21223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2160000" y="25817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2160000" y="30411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2160000" y="3500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2160000" y="3960000"/>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2160000" y="4419402"/>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6"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17" name="文本占位符 4"/>
          <p:cNvSpPr>
            <a:spLocks noGrp="1"/>
          </p:cNvSpPr>
          <p:nvPr>
            <p:ph type="body" sz="quarter" idx="12" hasCustomPrompt="1"/>
          </p:nvPr>
        </p:nvSpPr>
        <p:spPr>
          <a:xfrm>
            <a:off x="2160592" y="720002"/>
            <a:ext cx="6480175" cy="3627369"/>
          </a:xfrm>
        </p:spPr>
        <p:txBody>
          <a:bodyPr/>
          <a:lstStyle>
            <a:lvl1pPr marL="0" indent="-179705">
              <a:buSzPct val="100000"/>
              <a:buFont typeface="Arial" panose="020B0604020202020204" pitchFamily="34" charset="0"/>
              <a:buChar cha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p>
        </p:txBody>
      </p:sp>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目录_无衬线">
    <p:bg>
      <p:bgPr>
        <a:solidFill>
          <a:srgbClr val="F8FCFF"/>
        </a:solidFill>
        <a:effectLst/>
      </p:bgPr>
    </p:bg>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16"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solidFill>
                  <a:srgbClr val="404040"/>
                </a:solidFill>
                <a:latin typeface="微软雅黑" panose="020B0503020204020204" pitchFamily="34" charset="-122"/>
                <a:cs typeface="+mn-ea"/>
                <a:sym typeface="Roboto" panose="02000000000000000000" pitchFamily="2" charset="0"/>
              </a:rPr>
              <a:t>目录</a:t>
            </a:r>
            <a:endParaRPr lang="en-US" sz="3200" b="0" spc="600" dirty="0">
              <a:solidFill>
                <a:srgbClr val="404040"/>
              </a:solidFill>
              <a:latin typeface="微软雅黑" panose="020B0503020204020204" pitchFamily="34" charset="-122"/>
              <a:cs typeface="+mn-ea"/>
              <a:sym typeface="Roboto" panose="02000000000000000000" pitchFamily="2" charset="0"/>
            </a:endParaRPr>
          </a:p>
        </p:txBody>
      </p:sp>
      <p:cxnSp>
        <p:nvCxnSpPr>
          <p:cNvPr id="17"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6"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7" name="文本占位符 4"/>
          <p:cNvSpPr>
            <a:spLocks noGrp="1"/>
          </p:cNvSpPr>
          <p:nvPr>
            <p:ph type="body" sz="quarter" idx="12" hasCustomPrompt="1"/>
          </p:nvPr>
        </p:nvSpPr>
        <p:spPr>
          <a:xfrm>
            <a:off x="2160592" y="720002"/>
            <a:ext cx="6480175" cy="3627369"/>
          </a:xfrm>
        </p:spPr>
        <p:txBody>
          <a:bodyPr/>
          <a:lstStyle>
            <a:lvl1pPr marL="0" indent="-179705">
              <a:buSzPct val="100000"/>
              <a:buFont typeface="Arial" panose="020B0604020202020204" pitchFamily="34" charset="0"/>
              <a:buChar cha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B_目录_2栏">
    <p:bg>
      <p:bgPr>
        <a:solidFill>
          <a:srgbClr val="F8FCFF"/>
        </a:solidFill>
        <a:effectLst/>
      </p:bgPr>
    </p:bg>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grpSp>
        <p:nvGrpSpPr>
          <p:cNvPr id="56" name="组合 55"/>
          <p:cNvGrpSpPr/>
          <p:nvPr userDrawn="1"/>
        </p:nvGrpSpPr>
        <p:grpSpPr>
          <a:xfrm>
            <a:off x="2160000" y="987574"/>
            <a:ext cx="3168000" cy="3675206"/>
            <a:chOff x="2160000" y="1203598"/>
            <a:chExt cx="6480000" cy="3675206"/>
          </a:xfrm>
        </p:grpSpPr>
        <p:cxnSp>
          <p:nvCxnSpPr>
            <p:cNvPr id="57" name="直接连接符 56"/>
            <p:cNvCxnSpPr/>
            <p:nvPr/>
          </p:nvCxnSpPr>
          <p:spPr>
            <a:xfrm>
              <a:off x="2160000" y="1203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2160000" y="16629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userDrawn="1"/>
          </p:nvCxnSpPr>
          <p:spPr>
            <a:xfrm>
              <a:off x="2160000" y="21223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userDrawn="1"/>
          </p:nvCxnSpPr>
          <p:spPr>
            <a:xfrm>
              <a:off x="2160000" y="25817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2160000" y="30411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a:off x="2160000" y="3500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2160000" y="3960000"/>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2160000" y="4419402"/>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2160000" y="4878804"/>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userDrawn="1"/>
        </p:nvGrpSpPr>
        <p:grpSpPr>
          <a:xfrm>
            <a:off x="5652295" y="987574"/>
            <a:ext cx="3168000" cy="3675206"/>
            <a:chOff x="5652295" y="987574"/>
            <a:chExt cx="3168000" cy="3675206"/>
          </a:xfrm>
        </p:grpSpPr>
        <p:cxnSp>
          <p:nvCxnSpPr>
            <p:cNvPr id="27" name="直接连接符 26"/>
            <p:cNvCxnSpPr/>
            <p:nvPr userDrawn="1"/>
          </p:nvCxnSpPr>
          <p:spPr>
            <a:xfrm>
              <a:off x="5652295" y="4662780"/>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652295" y="9875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userDrawn="1"/>
          </p:nvCxnSpPr>
          <p:spPr>
            <a:xfrm>
              <a:off x="5652295" y="14469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5652295" y="19063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5652295" y="23657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5652295" y="28251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5652295" y="32845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userDrawn="1"/>
          </p:nvCxnSpPr>
          <p:spPr>
            <a:xfrm>
              <a:off x="5652295" y="3743976"/>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userDrawn="1"/>
          </p:nvCxnSpPr>
          <p:spPr>
            <a:xfrm>
              <a:off x="5652295" y="4203378"/>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9"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solidFill>
                  <a:srgbClr val="404040"/>
                </a:solidFill>
                <a:latin typeface="微软雅黑" panose="020B0503020204020204" pitchFamily="34" charset="-122"/>
                <a:cs typeface="+mn-ea"/>
                <a:sym typeface="Roboto" panose="02000000000000000000" pitchFamily="2" charset="0"/>
              </a:rPr>
              <a:t>目录</a:t>
            </a:r>
            <a:endParaRPr lang="en-US" sz="3200" b="0" spc="600" dirty="0">
              <a:solidFill>
                <a:srgbClr val="404040"/>
              </a:solidFill>
              <a:latin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31"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32" name="文本占位符 4"/>
          <p:cNvSpPr>
            <a:spLocks noGrp="1"/>
          </p:cNvSpPr>
          <p:nvPr>
            <p:ph type="body" sz="quarter" idx="12" hasCustomPrompt="1"/>
          </p:nvPr>
        </p:nvSpPr>
        <p:spPr>
          <a:xfrm>
            <a:off x="2160591" y="576032"/>
            <a:ext cx="6659707" cy="4104000"/>
          </a:xfrm>
        </p:spPr>
        <p:txBody>
          <a:bodyPr numCol="2" spcCol="504000"/>
          <a:lstStyle>
            <a:lvl1pPr marL="0" indent="-179705">
              <a:buSzPct val="100000"/>
              <a:buFont typeface="Arial" panose="020B0604020202020204" pitchFamily="34" charset="0"/>
              <a:buChar cha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0"/>
            <a:r>
              <a:rPr lang="zh-CN" altLang="en-US" dirty="0"/>
              <a:t>一级主目录</a:t>
            </a:r>
          </a:p>
          <a:p>
            <a:pPr lvl="1"/>
            <a:r>
              <a:rPr lang="zh-CN" altLang="en-US" dirty="0"/>
              <a:t>二级子目录</a:t>
            </a:r>
          </a:p>
          <a:p>
            <a:pPr lvl="2"/>
            <a:r>
              <a:rPr lang="zh-CN" altLang="en-US" dirty="0"/>
              <a:t>三级子目录</a:t>
            </a:r>
          </a:p>
          <a:p>
            <a:pPr lvl="2"/>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B.目录_2栏_无衬线">
    <p:bg>
      <p:bgPr>
        <a:solidFill>
          <a:srgbClr val="F8FCFF"/>
        </a:solidFill>
        <a:effectLst/>
      </p:bgPr>
    </p:bg>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29"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solidFill>
                  <a:srgbClr val="404040"/>
                </a:solidFill>
                <a:latin typeface="微软雅黑" panose="020B0503020204020204" pitchFamily="34" charset="-122"/>
                <a:cs typeface="+mn-ea"/>
                <a:sym typeface="Roboto" panose="02000000000000000000" pitchFamily="2" charset="0"/>
              </a:rPr>
              <a:t>目录</a:t>
            </a:r>
            <a:endParaRPr lang="en-US" sz="3200" b="0" spc="600" dirty="0">
              <a:solidFill>
                <a:srgbClr val="404040"/>
              </a:solidFill>
              <a:latin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6"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7" name="文本占位符 4"/>
          <p:cNvSpPr>
            <a:spLocks noGrp="1"/>
          </p:cNvSpPr>
          <p:nvPr>
            <p:ph type="body" sz="quarter" idx="12" hasCustomPrompt="1"/>
          </p:nvPr>
        </p:nvSpPr>
        <p:spPr>
          <a:xfrm>
            <a:off x="2160591" y="576032"/>
            <a:ext cx="6659707" cy="4104000"/>
          </a:xfrm>
        </p:spPr>
        <p:txBody>
          <a:bodyPr numCol="2" spcCol="504000"/>
          <a:lstStyle>
            <a:lvl1pPr marL="0" indent="-179705">
              <a:buSzPct val="100000"/>
              <a:buFont typeface="Arial" panose="020B0604020202020204" pitchFamily="34" charset="0"/>
              <a:buChar cha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0"/>
            <a:r>
              <a:rPr lang="zh-CN" altLang="en-US" dirty="0"/>
              <a:t>一级主目录</a:t>
            </a:r>
          </a:p>
          <a:p>
            <a:pPr lvl="1"/>
            <a:r>
              <a:rPr lang="zh-CN" altLang="en-US" dirty="0"/>
              <a:t>二级子目录</a:t>
            </a:r>
          </a:p>
          <a:p>
            <a:pPr lvl="2"/>
            <a:r>
              <a:rPr lang="zh-CN" altLang="en-US" dirty="0"/>
              <a:t>三级子目录</a:t>
            </a:r>
          </a:p>
          <a:p>
            <a:pPr lvl="2"/>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目录8行(Dark)">
    <p:spTree>
      <p:nvGrpSpPr>
        <p:cNvPr id="1" name=""/>
        <p:cNvGrpSpPr/>
        <p:nvPr/>
      </p:nvGrpSpPr>
      <p:grpSpPr>
        <a:xfrm>
          <a:off x="0" y="0"/>
          <a:ext cx="0" cy="0"/>
          <a:chOff x="0" y="0"/>
          <a:chExt cx="0" cy="0"/>
        </a:xfrm>
      </p:grpSpPr>
      <p:sp>
        <p:nvSpPr>
          <p:cNvPr id="20"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21"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dirty="0"/>
              <a:t>文档中的全部内容属亚信科技所有，未经允许，不可全部或部分发表、复制、使用于任何目的。</a:t>
            </a:r>
          </a:p>
        </p:txBody>
      </p:sp>
      <p:grpSp>
        <p:nvGrpSpPr>
          <p:cNvPr id="12" name="组合 11"/>
          <p:cNvGrpSpPr/>
          <p:nvPr userDrawn="1"/>
        </p:nvGrpSpPr>
        <p:grpSpPr>
          <a:xfrm>
            <a:off x="2160000" y="1131565"/>
            <a:ext cx="6480000" cy="3215804"/>
            <a:chOff x="2160000" y="1203598"/>
            <a:chExt cx="6480000" cy="3215804"/>
          </a:xfrm>
        </p:grpSpPr>
        <p:cxnSp>
          <p:nvCxnSpPr>
            <p:cNvPr id="11" name="直接连接符 10"/>
            <p:cNvCxnSpPr/>
            <p:nvPr/>
          </p:nvCxnSpPr>
          <p:spPr>
            <a:xfrm>
              <a:off x="2160000" y="1203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160000" y="16629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2160000" y="21223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2160000" y="25817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2160000" y="30411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2160000" y="3500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2160000" y="3960000"/>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2160000" y="4419402"/>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 name="文本占位符 4"/>
          <p:cNvSpPr>
            <a:spLocks noGrp="1"/>
          </p:cNvSpPr>
          <p:nvPr>
            <p:ph type="body" sz="quarter" idx="12" hasCustomPrompt="1"/>
          </p:nvPr>
        </p:nvSpPr>
        <p:spPr>
          <a:xfrm>
            <a:off x="2160591" y="720004"/>
            <a:ext cx="6480175" cy="3627369"/>
          </a:xfrm>
        </p:spPr>
        <p:txBody>
          <a:bodyPr/>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p>
        </p:txBody>
      </p:sp>
      <p:sp>
        <p:nvSpPr>
          <p:cNvPr id="16"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001_空(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cxnSp>
        <p:nvCxnSpPr>
          <p:cNvPr id="12"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7"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9"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002_空(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FFFFFF">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cxnSp>
        <p:nvCxnSpPr>
          <p:cNvPr id="12"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0"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17"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sp>
        <p:nvSpPr>
          <p:cNvPr id="16"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003(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8"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7" name="内容占位符 3"/>
          <p:cNvSpPr>
            <a:spLocks noGrp="1"/>
          </p:cNvSpPr>
          <p:nvPr>
            <p:ph sz="quarter" idx="17" hasCustomPrompt="1"/>
          </p:nvPr>
        </p:nvSpPr>
        <p:spPr>
          <a:xfrm>
            <a:off x="395292" y="987574"/>
            <a:ext cx="8353423"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004(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FFFFFF">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9"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14" name="内容占位符 3"/>
          <p:cNvSpPr>
            <a:spLocks noGrp="1"/>
          </p:cNvSpPr>
          <p:nvPr>
            <p:ph sz="quarter" idx="17" hasCustomPrompt="1"/>
          </p:nvPr>
        </p:nvSpPr>
        <p:spPr>
          <a:xfrm>
            <a:off x="395292" y="1240338"/>
            <a:ext cx="8353423"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005(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8"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4" name="内容占位符 3"/>
          <p:cNvSpPr>
            <a:spLocks noGrp="1"/>
          </p:cNvSpPr>
          <p:nvPr>
            <p:ph sz="quarter" idx="17" hasCustomPrompt="1"/>
          </p:nvPr>
        </p:nvSpPr>
        <p:spPr>
          <a:xfrm>
            <a:off x="395291"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18" hasCustomPrompt="1"/>
          </p:nvPr>
        </p:nvSpPr>
        <p:spPr>
          <a:xfrm>
            <a:off x="4643723"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006(Dark)">
    <p:bg>
      <p:bgPr>
        <a:gradFill flip="none" rotWithShape="1">
          <a:gsLst>
            <a:gs pos="0">
              <a:srgbClr val="303B48"/>
            </a:gs>
            <a:gs pos="100000">
              <a:srgbClr val="0B1D31"/>
            </a:gs>
          </a:gsLst>
          <a:lin ang="16200000" scaled="1"/>
          <a:tileRect/>
        </a:gradFill>
        <a:effectLst/>
      </p:bgPr>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FFFFFF">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9"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12" name="内容占位符 3"/>
          <p:cNvSpPr>
            <a:spLocks noGrp="1"/>
          </p:cNvSpPr>
          <p:nvPr>
            <p:ph sz="quarter" idx="18" hasCustomPrompt="1"/>
          </p:nvPr>
        </p:nvSpPr>
        <p:spPr>
          <a:xfrm>
            <a:off x="395291"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3" name="内容占位符 3"/>
          <p:cNvSpPr>
            <a:spLocks noGrp="1"/>
          </p:cNvSpPr>
          <p:nvPr>
            <p:ph sz="quarter" idx="19" hasCustomPrompt="1"/>
          </p:nvPr>
        </p:nvSpPr>
        <p:spPr>
          <a:xfrm>
            <a:off x="4643723"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007(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8"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3"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008(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FFFFFF">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9"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3"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009(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8"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3"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010(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FFFFFF">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9"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3"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目录_8行_无衬线(Dark)">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t>文档中的全部内容属亚信科技所有，未经允许，不可全部或部分发表、复制、使用于任何目的。</a:t>
            </a:r>
            <a:endParaRPr lang="zh-CN" altLang="zh-CN" dirty="0"/>
          </a:p>
        </p:txBody>
      </p:sp>
      <p:sp>
        <p:nvSpPr>
          <p:cNvPr id="16"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17"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6"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
        <p:nvSpPr>
          <p:cNvPr id="8" name="文本占位符 4"/>
          <p:cNvSpPr>
            <a:spLocks noGrp="1"/>
          </p:cNvSpPr>
          <p:nvPr>
            <p:ph type="body" sz="quarter" idx="12" hasCustomPrompt="1"/>
          </p:nvPr>
        </p:nvSpPr>
        <p:spPr>
          <a:xfrm>
            <a:off x="2160591" y="720004"/>
            <a:ext cx="6480175" cy="3627369"/>
          </a:xfrm>
        </p:spPr>
        <p:txBody>
          <a:bodyPr/>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011(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8"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4" name="内容占位符 3"/>
          <p:cNvSpPr>
            <a:spLocks noGrp="1"/>
          </p:cNvSpPr>
          <p:nvPr>
            <p:ph sz="quarter" idx="17" hasCustomPrompt="1"/>
          </p:nvPr>
        </p:nvSpPr>
        <p:spPr>
          <a:xfrm>
            <a:off x="395291"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012(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FFFFFF">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9"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
        <p:nvSpPr>
          <p:cNvPr id="10" name="内容占位符 3"/>
          <p:cNvSpPr>
            <a:spLocks noGrp="1"/>
          </p:cNvSpPr>
          <p:nvPr>
            <p:ph sz="quarter" idx="18" hasCustomPrompt="1"/>
          </p:nvPr>
        </p:nvSpPr>
        <p:spPr>
          <a:xfrm>
            <a:off x="395291"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001_空(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cxnSp>
        <p:nvCxnSpPr>
          <p:cNvPr id="12"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7"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tx2"/>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505050"/>
                </a:solidFill>
              </a:rPr>
              <a:t>‹#›</a:t>
            </a:fld>
            <a:endParaRPr lang="en-US" dirty="0">
              <a:solidFill>
                <a:srgbClr val="505050"/>
              </a:solidFill>
            </a:endParaRPr>
          </a:p>
        </p:txBody>
      </p:sp>
      <p:sp>
        <p:nvSpPr>
          <p:cNvPr id="9"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002_空(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404040">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cxnSp>
        <p:nvCxnSpPr>
          <p:cNvPr id="12"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0"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a:solidFill>
                  <a:srgbClr val="505050"/>
                </a:solidFill>
              </a:rPr>
              <a:t>‹#›</a:t>
            </a:fld>
            <a:endParaRPr lang="zh-CN" altLang="en-US" dirty="0">
              <a:solidFill>
                <a:srgbClr val="505050"/>
              </a:solidFill>
            </a:endParaRPr>
          </a:p>
        </p:txBody>
      </p:sp>
      <p:sp>
        <p:nvSpPr>
          <p:cNvPr id="17"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sp>
        <p:nvSpPr>
          <p:cNvPr id="16"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003(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8"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a:solidFill>
                  <a:srgbClr val="505050"/>
                </a:solidFill>
              </a:rPr>
              <a:t>‹#›</a:t>
            </a:fld>
            <a:endParaRPr lang="zh-CN" altLang="en-US" dirty="0">
              <a:solidFill>
                <a:srgbClr val="505050"/>
              </a:solidFill>
            </a:endParaRP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7" name="内容占位符 3"/>
          <p:cNvSpPr>
            <a:spLocks noGrp="1"/>
          </p:cNvSpPr>
          <p:nvPr>
            <p:ph sz="quarter" idx="17" hasCustomPrompt="1"/>
          </p:nvPr>
        </p:nvSpPr>
        <p:spPr>
          <a:xfrm>
            <a:off x="395292" y="987574"/>
            <a:ext cx="8353423"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Tree>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004(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404040">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9"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a:solidFill>
                  <a:srgbClr val="505050"/>
                </a:solidFill>
              </a:rPr>
              <a:t>‹#›</a:t>
            </a:fld>
            <a:endParaRPr lang="zh-CN" altLang="en-US" dirty="0">
              <a:solidFill>
                <a:srgbClr val="505050"/>
              </a:solidFill>
            </a:endParaRPr>
          </a:p>
        </p:txBody>
      </p:sp>
      <p:sp>
        <p:nvSpPr>
          <p:cNvPr id="14" name="内容占位符 3"/>
          <p:cNvSpPr>
            <a:spLocks noGrp="1"/>
          </p:cNvSpPr>
          <p:nvPr>
            <p:ph sz="quarter" idx="17" hasCustomPrompt="1"/>
          </p:nvPr>
        </p:nvSpPr>
        <p:spPr>
          <a:xfrm>
            <a:off x="395292" y="1240338"/>
            <a:ext cx="8353423"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005(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8"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a:solidFill>
                  <a:srgbClr val="505050"/>
                </a:solidFill>
              </a:rPr>
              <a:t>‹#›</a:t>
            </a:fld>
            <a:endParaRPr lang="zh-CN" altLang="en-US" dirty="0">
              <a:solidFill>
                <a:srgbClr val="505050"/>
              </a:solidFill>
            </a:endParaRPr>
          </a:p>
        </p:txBody>
      </p:sp>
      <p:sp>
        <p:nvSpPr>
          <p:cNvPr id="4" name="内容占位符 3"/>
          <p:cNvSpPr>
            <a:spLocks noGrp="1"/>
          </p:cNvSpPr>
          <p:nvPr>
            <p:ph sz="quarter" idx="17" hasCustomPrompt="1"/>
          </p:nvPr>
        </p:nvSpPr>
        <p:spPr>
          <a:xfrm>
            <a:off x="395291"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18" hasCustomPrompt="1"/>
          </p:nvPr>
        </p:nvSpPr>
        <p:spPr>
          <a:xfrm>
            <a:off x="4643723"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006(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404040">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9"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a:solidFill>
                  <a:srgbClr val="505050"/>
                </a:solidFill>
              </a:rPr>
              <a:t>‹#›</a:t>
            </a:fld>
            <a:endParaRPr lang="zh-CN" altLang="en-US" dirty="0">
              <a:solidFill>
                <a:srgbClr val="505050"/>
              </a:solidFill>
            </a:endParaRPr>
          </a:p>
        </p:txBody>
      </p:sp>
      <p:sp>
        <p:nvSpPr>
          <p:cNvPr id="12" name="内容占位符 3"/>
          <p:cNvSpPr>
            <a:spLocks noGrp="1"/>
          </p:cNvSpPr>
          <p:nvPr>
            <p:ph sz="quarter" idx="18" hasCustomPrompt="1"/>
          </p:nvPr>
        </p:nvSpPr>
        <p:spPr>
          <a:xfrm>
            <a:off x="395291"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3" name="内容占位符 3"/>
          <p:cNvSpPr>
            <a:spLocks noGrp="1"/>
          </p:cNvSpPr>
          <p:nvPr>
            <p:ph sz="quarter" idx="19" hasCustomPrompt="1"/>
          </p:nvPr>
        </p:nvSpPr>
        <p:spPr>
          <a:xfrm>
            <a:off x="4643723"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007(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8"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a:solidFill>
                  <a:srgbClr val="505050"/>
                </a:solidFill>
              </a:rPr>
              <a:t>‹#›</a:t>
            </a:fld>
            <a:endParaRPr lang="zh-CN" altLang="en-US" dirty="0">
              <a:solidFill>
                <a:srgbClr val="505050"/>
              </a:solidFill>
            </a:endParaRPr>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3"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008(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404040">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9"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a:solidFill>
                  <a:srgbClr val="505050"/>
                </a:solidFill>
              </a:rPr>
              <a:t>‹#›</a:t>
            </a:fld>
            <a:endParaRPr lang="zh-CN" altLang="en-US" dirty="0">
              <a:solidFill>
                <a:srgbClr val="505050"/>
              </a:solidFill>
            </a:endParaRPr>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3"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_目录_2栏(Dark)">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a:xfrm>
            <a:off x="251520" y="4824000"/>
            <a:ext cx="5791523" cy="273844"/>
          </a:xfrm>
        </p:spPr>
        <p:txBody>
          <a:bodyPr/>
          <a:lstStyle>
            <a:lvl1pPr>
              <a:defRPr>
                <a:latin typeface="微软雅黑" panose="020B0503020204020204" pitchFamily="34" charset="-122"/>
                <a:ea typeface="微软雅黑" panose="020B0503020204020204" pitchFamily="34" charset="-122"/>
              </a:defRPr>
            </a:lvl1pPr>
          </a:lstStyle>
          <a:p>
            <a:pPr algn="l"/>
            <a:r>
              <a:rPr lang="zh-CN" altLang="zh-CN"/>
              <a:t>文档中的全部内容属亚信科技所有，未经允许，不可全部或部分发表、复制、使用于任何目的。</a:t>
            </a:r>
            <a:endParaRPr lang="zh-CN" altLang="zh-CN" dirty="0"/>
          </a:p>
        </p:txBody>
      </p:sp>
      <p:grpSp>
        <p:nvGrpSpPr>
          <p:cNvPr id="56" name="组合 55"/>
          <p:cNvGrpSpPr/>
          <p:nvPr userDrawn="1"/>
        </p:nvGrpSpPr>
        <p:grpSpPr>
          <a:xfrm>
            <a:off x="2160000" y="987574"/>
            <a:ext cx="3168000" cy="3675206"/>
            <a:chOff x="2160000" y="1203598"/>
            <a:chExt cx="6480000" cy="3675206"/>
          </a:xfrm>
        </p:grpSpPr>
        <p:cxnSp>
          <p:nvCxnSpPr>
            <p:cNvPr id="57" name="直接连接符 56"/>
            <p:cNvCxnSpPr/>
            <p:nvPr/>
          </p:nvCxnSpPr>
          <p:spPr>
            <a:xfrm>
              <a:off x="2160000" y="1203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2160000" y="16629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userDrawn="1"/>
          </p:nvCxnSpPr>
          <p:spPr>
            <a:xfrm>
              <a:off x="2160000" y="21223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userDrawn="1"/>
          </p:nvCxnSpPr>
          <p:spPr>
            <a:xfrm>
              <a:off x="2160000" y="25817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2160000" y="30411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a:off x="2160000" y="3500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2160000" y="3960000"/>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2160000" y="4419402"/>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2160000" y="4878804"/>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userDrawn="1"/>
        </p:nvGrpSpPr>
        <p:grpSpPr>
          <a:xfrm>
            <a:off x="5652295" y="987574"/>
            <a:ext cx="3168000" cy="3675206"/>
            <a:chOff x="5652295" y="987574"/>
            <a:chExt cx="3168000" cy="3675206"/>
          </a:xfrm>
        </p:grpSpPr>
        <p:cxnSp>
          <p:nvCxnSpPr>
            <p:cNvPr id="67" name="直接连接符 66"/>
            <p:cNvCxnSpPr/>
            <p:nvPr/>
          </p:nvCxnSpPr>
          <p:spPr>
            <a:xfrm>
              <a:off x="5652295" y="9875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userDrawn="1"/>
          </p:nvCxnSpPr>
          <p:spPr>
            <a:xfrm>
              <a:off x="5652295" y="14469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5652295" y="19063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5652295" y="23657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5652295" y="28251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5652295" y="32845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userDrawn="1"/>
          </p:nvCxnSpPr>
          <p:spPr>
            <a:xfrm>
              <a:off x="5652295" y="3743976"/>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userDrawn="1"/>
          </p:nvCxnSpPr>
          <p:spPr>
            <a:xfrm>
              <a:off x="5652295" y="4203378"/>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5652295" y="4662780"/>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2" name="文本占位符 4"/>
          <p:cNvSpPr>
            <a:spLocks noGrp="1"/>
          </p:cNvSpPr>
          <p:nvPr>
            <p:ph type="body" sz="quarter" idx="12" hasCustomPrompt="1"/>
          </p:nvPr>
        </p:nvSpPr>
        <p:spPr>
          <a:xfrm>
            <a:off x="2160589" y="576032"/>
            <a:ext cx="6659707" cy="4104000"/>
          </a:xfrm>
        </p:spPr>
        <p:txBody>
          <a:bodyPr numCol="2" spcCol="504000"/>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0"/>
            <a:r>
              <a:rPr lang="zh-CN" altLang="en-US" dirty="0"/>
              <a:t>一级主目录</a:t>
            </a:r>
          </a:p>
          <a:p>
            <a:pPr lvl="1"/>
            <a:r>
              <a:rPr lang="zh-CN" altLang="en-US" dirty="0"/>
              <a:t>二级子目录</a:t>
            </a:r>
          </a:p>
          <a:p>
            <a:pPr lvl="2"/>
            <a:r>
              <a:rPr lang="zh-CN" altLang="en-US" dirty="0"/>
              <a:t>三级子目录</a:t>
            </a:r>
          </a:p>
          <a:p>
            <a:pPr lvl="2"/>
            <a:endParaRPr lang="zh-CN" altLang="en-US" dirty="0"/>
          </a:p>
        </p:txBody>
      </p:sp>
      <p:sp>
        <p:nvSpPr>
          <p:cNvPr id="29"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31"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009(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8"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a:solidFill>
                  <a:srgbClr val="505050"/>
                </a:solidFill>
              </a:rPr>
              <a:t>‹#›</a:t>
            </a:fld>
            <a:endParaRPr lang="zh-CN" altLang="en-US" dirty="0">
              <a:solidFill>
                <a:srgbClr val="505050"/>
              </a:solidFill>
            </a:endParaRPr>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3"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010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404040">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9"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a:solidFill>
                  <a:srgbClr val="505050"/>
                </a:solidFill>
              </a:rPr>
              <a:t>‹#›</a:t>
            </a:fld>
            <a:endParaRPr lang="zh-CN" altLang="en-US" dirty="0">
              <a:solidFill>
                <a:srgbClr val="505050"/>
              </a:solidFill>
            </a:endParaRPr>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3"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011(Light)">
    <p:bg>
      <p:bgRef idx="1001">
        <a:schemeClr val="bg1"/>
      </p:bgRef>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8"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a:solidFill>
                  <a:srgbClr val="505050"/>
                </a:solidFill>
              </a:rPr>
              <a:t>‹#›</a:t>
            </a:fld>
            <a:endParaRPr lang="zh-CN" altLang="en-US" dirty="0">
              <a:solidFill>
                <a:srgbClr val="505050"/>
              </a:solidFill>
            </a:endParaRPr>
          </a:p>
        </p:txBody>
      </p:sp>
      <p:sp>
        <p:nvSpPr>
          <p:cNvPr id="4" name="内容占位符 3"/>
          <p:cNvSpPr>
            <a:spLocks noGrp="1"/>
          </p:cNvSpPr>
          <p:nvPr>
            <p:ph sz="quarter" idx="17" hasCustomPrompt="1"/>
          </p:nvPr>
        </p:nvSpPr>
        <p:spPr>
          <a:xfrm>
            <a:off x="395291"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012(Light)">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8" y="4626774"/>
            <a:ext cx="58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zh-CN" sz="1000" dirty="0">
                <a:solidFill>
                  <a:srgbClr val="404040">
                    <a:lumMod val="75000"/>
                    <a:lumOff val="25000"/>
                  </a:srgb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2"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9"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a:solidFill>
                  <a:srgbClr val="505050"/>
                </a:solidFill>
              </a:rPr>
              <a:t>‹#›</a:t>
            </a:fld>
            <a:endParaRPr lang="zh-CN" altLang="en-US" dirty="0">
              <a:solidFill>
                <a:srgbClr val="505050"/>
              </a:solidFill>
            </a:endParaRPr>
          </a:p>
        </p:txBody>
      </p:sp>
      <p:sp>
        <p:nvSpPr>
          <p:cNvPr id="10" name="内容占位符 3"/>
          <p:cNvSpPr>
            <a:spLocks noGrp="1"/>
          </p:cNvSpPr>
          <p:nvPr>
            <p:ph sz="quarter" idx="18" hasCustomPrompt="1"/>
          </p:nvPr>
        </p:nvSpPr>
        <p:spPr>
          <a:xfrm>
            <a:off x="395291"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C.上下排版_空_001">
    <p:bg>
      <p:bgPr>
        <a:solidFill>
          <a:schemeClr val="accent4">
            <a:lumMod val="50000"/>
          </a:schemeClr>
        </a:solidFill>
        <a:effectLst/>
      </p:bgPr>
    </p:bg>
    <p:spTree>
      <p:nvGrpSpPr>
        <p:cNvPr id="1" name=""/>
        <p:cNvGrpSpPr/>
        <p:nvPr/>
      </p:nvGrpSpPr>
      <p:grpSpPr>
        <a:xfrm>
          <a:off x="0" y="0"/>
          <a:ext cx="0" cy="0"/>
          <a:chOff x="0" y="0"/>
          <a:chExt cx="0" cy="0"/>
        </a:xfrm>
      </p:grpSpPr>
      <p:sp>
        <p:nvSpPr>
          <p:cNvPr id="3" name="文本框 2"/>
          <p:cNvSpPr txBox="1"/>
          <p:nvPr userDrawn="1"/>
        </p:nvSpPr>
        <p:spPr>
          <a:xfrm>
            <a:off x="179514" y="4011913"/>
            <a:ext cx="8784976" cy="798039"/>
          </a:xfrm>
          <a:prstGeom prst="rect">
            <a:avLst/>
          </a:prstGeom>
          <a:noFill/>
        </p:spPr>
        <p:txBody>
          <a:bodyPr wrap="square" rtlCol="0">
            <a:spAutoFit/>
          </a:bodyPr>
          <a:lstStyle/>
          <a:p>
            <a:pPr>
              <a:lnSpc>
                <a:spcPct val="150000"/>
              </a:lnSpc>
            </a:pPr>
            <a:r>
              <a:rPr lang="zh-CN" altLang="en-US" sz="2000" dirty="0">
                <a:solidFill>
                  <a:srgbClr val="FFFFFF"/>
                </a:solidFill>
              </a:rPr>
              <a:t>此页为该 </a:t>
            </a:r>
            <a:r>
              <a:rPr lang="en-US" altLang="zh-CN" sz="2000" dirty="0">
                <a:solidFill>
                  <a:srgbClr val="FFFFFF"/>
                </a:solidFill>
              </a:rPr>
              <a:t>PowerPoint </a:t>
            </a:r>
            <a:r>
              <a:rPr lang="zh-CN" altLang="en-US" sz="2000" dirty="0">
                <a:solidFill>
                  <a:srgbClr val="FFFFFF"/>
                </a:solidFill>
              </a:rPr>
              <a:t>模板原始母板分界标识</a:t>
            </a:r>
            <a:endParaRPr lang="en-US" altLang="zh-CN" sz="2000" dirty="0">
              <a:solidFill>
                <a:srgbClr val="FFFFFF"/>
              </a:solidFill>
            </a:endParaRPr>
          </a:p>
          <a:p>
            <a:pPr>
              <a:lnSpc>
                <a:spcPct val="150000"/>
              </a:lnSpc>
            </a:pPr>
            <a:r>
              <a:rPr lang="zh-CN" altLang="en-US" sz="1200" dirty="0">
                <a:solidFill>
                  <a:srgbClr val="FFFFFF"/>
                </a:solidFill>
              </a:rPr>
              <a:t>如果您在母版视图此页后发现其他母版，均为非本规范内版式。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C.002_内容页_副标题">
    <p:bg>
      <p:bgPr>
        <a:gradFill flip="none" rotWithShape="1">
          <a:gsLst>
            <a:gs pos="0">
              <a:srgbClr val="303947"/>
            </a:gs>
            <a:gs pos="100000">
              <a:srgbClr val="0A1D30"/>
            </a:gs>
          </a:gsLst>
          <a:lin ang="16200000" scaled="1"/>
          <a:tileRect/>
        </a:gradFill>
        <a:effectLst/>
      </p:bgPr>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5"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cxnSp>
        <p:nvCxnSpPr>
          <p:cNvPr id="12"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sp>
        <p:nvSpPr>
          <p:cNvPr id="16"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001_内容页">
    <p:spTree>
      <p:nvGrpSpPr>
        <p:cNvPr id="1" name=""/>
        <p:cNvGrpSpPr/>
        <p:nvPr/>
      </p:nvGrpSpPr>
      <p:grpSpPr>
        <a:xfrm>
          <a:off x="0" y="0"/>
          <a:ext cx="0" cy="0"/>
          <a:chOff x="0" y="0"/>
          <a:chExt cx="0" cy="0"/>
        </a:xfrm>
      </p:grpSpPr>
      <p:cxnSp>
        <p:nvCxnSpPr>
          <p:cNvPr id="12"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9"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002_空(Dark)">
    <p:bg>
      <p:bgRef idx="1001">
        <a:schemeClr val="bg1"/>
      </p:bgRef>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17" name="文本占位符 10"/>
          <p:cNvSpPr>
            <a:spLocks noGrp="1"/>
          </p:cNvSpPr>
          <p:nvPr>
            <p:ph type="body" sz="quarter" idx="12" hasCustomPrompt="1"/>
          </p:nvPr>
        </p:nvSpPr>
        <p:spPr>
          <a:xfrm>
            <a:off x="0" y="627574"/>
            <a:ext cx="9144000" cy="360000"/>
          </a:xfrm>
          <a:prstGeom prst="rect">
            <a:avLst/>
          </a:prstGeom>
        </p:spPr>
        <p:txBody>
          <a:bodyPr lIns="0" tIns="0" rIns="0" bIns="0">
            <a:normAutofit/>
          </a:bodyPr>
          <a:lstStyle>
            <a:lvl1pPr marL="0" indent="0" algn="ctr">
              <a:lnSpc>
                <a:spcPct val="100000"/>
              </a:lnSpc>
              <a:buNone/>
              <a:defRPr sz="135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sp>
        <p:nvSpPr>
          <p:cNvPr id="16" name="标题占位符 1"/>
          <p:cNvSpPr>
            <a:spLocks noGrp="1"/>
          </p:cNvSpPr>
          <p:nvPr>
            <p:ph type="title" hasCustomPrompt="1"/>
          </p:nvPr>
        </p:nvSpPr>
        <p:spPr>
          <a:xfrm>
            <a:off x="0" y="14288"/>
            <a:ext cx="9144000" cy="576000"/>
          </a:xfrm>
          <a:prstGeom prst="rect">
            <a:avLst/>
          </a:prstGeom>
        </p:spPr>
        <p:txBody>
          <a:bodyPr vert="horz" lIns="0" tIns="0" rIns="0" bIns="0" rtlCol="0" anchor="b">
            <a:noAutofit/>
          </a:bodyPr>
          <a:lstStyle>
            <a:lvl1pPr algn="ctr">
              <a:defRPr lang="zh-CN" altLang="en-US" sz="2700" b="1"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A.封面_双标题">
    <p:bg>
      <p:bgPr>
        <a:solidFill>
          <a:schemeClr val="tx1"/>
        </a:solidFill>
        <a:effectLst/>
      </p:bgPr>
    </p:bg>
    <p:spTree>
      <p:nvGrpSpPr>
        <p:cNvPr id="1" name=""/>
        <p:cNvGrpSpPr/>
        <p:nvPr/>
      </p:nvGrpSpPr>
      <p:grpSpPr>
        <a:xfrm>
          <a:off x="0" y="0"/>
          <a:ext cx="0" cy="0"/>
          <a:chOff x="0" y="0"/>
          <a:chExt cx="0" cy="0"/>
        </a:xfrm>
      </p:grpSpPr>
      <p:sp>
        <p:nvSpPr>
          <p:cNvPr id="8" name="页脚占位符 7"/>
          <p:cNvSpPr>
            <a:spLocks noGrp="1"/>
          </p:cNvSpPr>
          <p:nvPr>
            <p:ph type="ftr" sz="quarter" idx="10"/>
          </p:nvPr>
        </p:nvSpPr>
        <p:spPr>
          <a:xfrm>
            <a:off x="252002" y="4824000"/>
            <a:ext cx="5791523" cy="273844"/>
          </a:xfrm>
        </p:spPr>
        <p:txBody>
          <a:bodyPr/>
          <a:lstStyle>
            <a:lvl1pPr>
              <a:defRPr>
                <a:solidFill>
                  <a:schemeClr val="bg2"/>
                </a:solidFill>
                <a:latin typeface="Arial" panose="020B0604020202020204" pitchFamily="34" charset="0"/>
                <a:ea typeface="微软雅黑" panose="020B0503020204020204" pitchFamily="34" charset="-122"/>
                <a:cs typeface="Arial" panose="020B0604020202020204" pitchFamily="34" charset="0"/>
              </a:defRPr>
            </a:lvl1pPr>
          </a:lstStyle>
          <a:p>
            <a:pPr algn="l"/>
            <a:r>
              <a:rPr lang="zh-CN" altLang="zh-CN" dirty="0">
                <a:solidFill>
                  <a:schemeClr val="bg1">
                    <a:lumMod val="75000"/>
                    <a:lumOff val="25000"/>
                  </a:schemeClr>
                </a:solidFill>
              </a:rPr>
              <a:t>文档中的全部内容属亚信科技所有，未经允许，不可全部或部分发表、复制、使用于任何目的</a:t>
            </a:r>
            <a:r>
              <a:rPr lang="zh-CN" altLang="zh-CN" dirty="0"/>
              <a:t>。</a:t>
            </a:r>
          </a:p>
        </p:txBody>
      </p:sp>
      <p:pic>
        <p:nvPicPr>
          <p:cNvPr id="5" name="图形 4" hidden="1"/>
          <p:cNvPicPr>
            <a:picLocks noChangeAspect="1"/>
          </p:cNvPicPr>
          <p:nvPr userDrawn="1"/>
        </p:nvPicPr>
        <p:blipFill>
          <a:blip r:embed="rId2" cstate="email">
            <a:lum bright="15000"/>
            <a:extLst>
              <a:ext uri="{96DAC541-7B7A-43D3-8B79-37D633B846F1}">
                <asvg:svgBlip xmlns:asvg="http://schemas.microsoft.com/office/drawing/2016/SVG/main" r:embed="rId3"/>
              </a:ext>
            </a:extLst>
          </a:blip>
          <a:stretch>
            <a:fillRect/>
          </a:stretch>
        </p:blipFill>
        <p:spPr>
          <a:xfrm>
            <a:off x="6552002" y="336383"/>
            <a:ext cx="2346651" cy="504000"/>
          </a:xfrm>
          <a:prstGeom prst="rect">
            <a:avLst/>
          </a:prstGeom>
          <a:effectLst/>
        </p:spPr>
      </p:pic>
      <p:sp>
        <p:nvSpPr>
          <p:cNvPr id="9" name="标题 8"/>
          <p:cNvSpPr>
            <a:spLocks noGrp="1"/>
          </p:cNvSpPr>
          <p:nvPr>
            <p:ph type="title" hasCustomPrompt="1"/>
          </p:nvPr>
        </p:nvSpPr>
        <p:spPr>
          <a:xfrm>
            <a:off x="251520" y="2556000"/>
            <a:ext cx="8640000" cy="720000"/>
          </a:xfrm>
          <a:noFill/>
        </p:spPr>
        <p:txBody>
          <a:bodyPr lIns="90000" tIns="108000" rIns="0" bIns="0" anchor="b" anchorCtr="0">
            <a:normAutofit/>
          </a:bodyPr>
          <a:lstStyle>
            <a:lvl1pPr>
              <a:defRPr sz="3600">
                <a:solidFill>
                  <a:schemeClr val="bg1">
                    <a:lumMod val="75000"/>
                    <a:lumOff val="25000"/>
                  </a:schemeClr>
                </a:solidFill>
                <a:effectLst/>
                <a:latin typeface="+mj-lt"/>
              </a:defRPr>
            </a:lvl1pPr>
          </a:lstStyle>
          <a:p>
            <a:r>
              <a:rPr lang="zh-CN" altLang="en-US" dirty="0"/>
              <a:t>单击此处编辑主标题</a:t>
            </a:r>
          </a:p>
        </p:txBody>
      </p:sp>
      <p:sp>
        <p:nvSpPr>
          <p:cNvPr id="10" name="文本占位符 9"/>
          <p:cNvSpPr>
            <a:spLocks noGrp="1"/>
          </p:cNvSpPr>
          <p:nvPr>
            <p:ph type="body" sz="quarter" idx="12" hasCustomPrompt="1"/>
          </p:nvPr>
        </p:nvSpPr>
        <p:spPr>
          <a:xfrm>
            <a:off x="250824" y="3348000"/>
            <a:ext cx="8640000" cy="432000"/>
          </a:xfrm>
          <a:prstGeom prst="rect">
            <a:avLst/>
          </a:prstGeom>
          <a:noFill/>
        </p:spPr>
        <p:txBody>
          <a:bodyPr lIns="108000" tIns="0" rIns="0" bIns="0" anchor="b" anchorCtr="0">
            <a:normAutofit/>
          </a:bodyPr>
          <a:lstStyle>
            <a:lvl1pPr marL="0" marR="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sz="2400">
                <a:solidFill>
                  <a:schemeClr val="bg1">
                    <a:lumMod val="75000"/>
                    <a:lumOff val="25000"/>
                  </a:schemeClr>
                </a:solidFill>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a:pPr>
            <a:r>
              <a:rPr lang="zh-CN" altLang="en-US" dirty="0"/>
              <a:t>单击此处编辑副标题</a:t>
            </a:r>
          </a:p>
        </p:txBody>
      </p:sp>
      <p:cxnSp>
        <p:nvCxnSpPr>
          <p:cNvPr id="11" name="Straight Connector 6"/>
          <p:cNvCxnSpPr/>
          <p:nvPr userDrawn="1"/>
        </p:nvCxnSpPr>
        <p:spPr>
          <a:xfrm>
            <a:off x="360000" y="3852000"/>
            <a:ext cx="540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3" name="文本占位符 9"/>
          <p:cNvSpPr>
            <a:spLocks noGrp="1"/>
          </p:cNvSpPr>
          <p:nvPr>
            <p:ph type="body" sz="quarter" idx="13" hasCustomPrompt="1"/>
          </p:nvPr>
        </p:nvSpPr>
        <p:spPr>
          <a:xfrm>
            <a:off x="250824" y="4277913"/>
            <a:ext cx="1224136" cy="288000"/>
          </a:xfrm>
          <a:prstGeom prst="rect">
            <a:avLst/>
          </a:prstGeom>
          <a:noFill/>
        </p:spPr>
        <p:txBody>
          <a:bodyPr lIns="108000" tIns="36000" rIns="0" bIns="0" anchor="t">
            <a:normAutofit/>
          </a:bodyPr>
          <a:lstStyle>
            <a:lvl1pPr marL="0" indent="0">
              <a:lnSpc>
                <a:spcPct val="100000"/>
              </a:lnSpc>
              <a:buNone/>
              <a:defRPr sz="1200">
                <a:solidFill>
                  <a:schemeClr val="bg1">
                    <a:lumMod val="75000"/>
                    <a:lumOff val="25000"/>
                  </a:schemeClr>
                </a:solidFill>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YYYY-MM-DD</a:t>
            </a:r>
          </a:p>
        </p:txBody>
      </p:sp>
      <p:sp>
        <p:nvSpPr>
          <p:cNvPr id="23" name="文本占位符 22"/>
          <p:cNvSpPr>
            <a:spLocks noGrp="1"/>
          </p:cNvSpPr>
          <p:nvPr>
            <p:ph type="body" sz="quarter" idx="14" hasCustomPrompt="1"/>
          </p:nvPr>
        </p:nvSpPr>
        <p:spPr>
          <a:xfrm>
            <a:off x="251520" y="3953913"/>
            <a:ext cx="1224136" cy="288000"/>
          </a:xfrm>
          <a:noFill/>
        </p:spPr>
        <p:txBody>
          <a:bodyPr vert="horz" lIns="108000" tIns="36000" rIns="0" bIns="0" rtlCol="0" anchor="t">
            <a:normAutofit/>
          </a:bodyPr>
          <a:lstStyle>
            <a:lvl1pPr marL="0" indent="0">
              <a:lnSpc>
                <a:spcPct val="100000"/>
              </a:lnSpc>
              <a:buNone/>
              <a:defRPr lang="zh-CN" altLang="en-US" sz="1200" dirty="0">
                <a:solidFill>
                  <a:schemeClr val="bg1">
                    <a:lumMod val="75000"/>
                    <a:lumOff val="25000"/>
                  </a:schemeClr>
                </a:solidFill>
                <a:effectLst/>
                <a:latin typeface="+mn-lt"/>
              </a:defRPr>
            </a:lvl1pPr>
          </a:lstStyle>
          <a:p>
            <a:pPr lvl="0"/>
            <a:r>
              <a:rPr lang="zh-CN" altLang="en-US" dirty="0"/>
              <a:t>作者：</a:t>
            </a:r>
            <a:endParaRPr lang="en-US" altLang="zh-CN" dirty="0"/>
          </a:p>
        </p:txBody>
      </p:sp>
      <p:pic>
        <p:nvPicPr>
          <p:cNvPr id="7" name="LogoBlue" hidden="1"/>
          <p:cNvPicPr>
            <a:picLocks noChangeAspect="1"/>
          </p:cNvPicPr>
          <p:nvPr userDrawn="1"/>
        </p:nvPicPr>
        <p:blipFill>
          <a:blip r:embed="rId2" cstate="email">
            <a:lum bright="15000"/>
            <a:extLst>
              <a:ext uri="{96DAC541-7B7A-43D3-8B79-37D633B846F1}">
                <asvg:svgBlip xmlns:asvg="http://schemas.microsoft.com/office/drawing/2016/SVG/main" r:embed="rId3"/>
              </a:ext>
            </a:extLst>
          </a:blip>
          <a:stretch>
            <a:fillRect/>
          </a:stretch>
        </p:blipFill>
        <p:spPr>
          <a:xfrm>
            <a:off x="7222471" y="288000"/>
            <a:ext cx="1676180" cy="360000"/>
          </a:xfrm>
          <a:prstGeom prst="rect">
            <a:avLst/>
          </a:prstGeom>
          <a:effectLst/>
        </p:spPr>
      </p:pic>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2651" y="288291"/>
            <a:ext cx="1660525" cy="374015"/>
          </a:xfrm>
          <a:prstGeom prst="rect">
            <a:avLst/>
          </a:prstGeom>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A.封面_单标题">
    <p:bg>
      <p:bgPr>
        <a:solidFill>
          <a:schemeClr val="tx1"/>
        </a:solidFill>
        <a:effectLst/>
      </p:bgPr>
    </p:bg>
    <p:spTree>
      <p:nvGrpSpPr>
        <p:cNvPr id="1" name=""/>
        <p:cNvGrpSpPr/>
        <p:nvPr/>
      </p:nvGrpSpPr>
      <p:grpSpPr>
        <a:xfrm>
          <a:off x="0" y="0"/>
          <a:ext cx="0" cy="0"/>
          <a:chOff x="0" y="0"/>
          <a:chExt cx="0" cy="0"/>
        </a:xfrm>
      </p:grpSpPr>
      <p:sp>
        <p:nvSpPr>
          <p:cNvPr id="8" name="页脚占位符 7"/>
          <p:cNvSpPr>
            <a:spLocks noGrp="1"/>
          </p:cNvSpPr>
          <p:nvPr>
            <p:ph type="ftr" sz="quarter" idx="10"/>
          </p:nvPr>
        </p:nvSpPr>
        <p:spPr>
          <a:xfrm>
            <a:off x="252002" y="4824000"/>
            <a:ext cx="5791523" cy="273844"/>
          </a:xfrm>
        </p:spPr>
        <p:txBody>
          <a:bodyPr/>
          <a:lstStyle>
            <a:lvl1pPr>
              <a:defRPr>
                <a:solidFill>
                  <a:schemeClr val="bg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l"/>
            <a:r>
              <a:rPr lang="zh-CN" altLang="zh-CN"/>
              <a:t>文档中的全部内容属亚信科技所有，未经允许，不可全部或部分发表、复制、使用于任何目的。</a:t>
            </a:r>
            <a:endParaRPr lang="zh-CN" altLang="zh-CN" dirty="0"/>
          </a:p>
        </p:txBody>
      </p:sp>
      <p:pic>
        <p:nvPicPr>
          <p:cNvPr id="5" name="图形 4" hidden="1"/>
          <p:cNvPicPr>
            <a:picLocks noChangeAspect="1"/>
          </p:cNvPicPr>
          <p:nvPr userDrawn="1"/>
        </p:nvPicPr>
        <p:blipFill>
          <a:blip r:embed="rId2" cstate="email">
            <a:lum bright="15000"/>
            <a:extLst>
              <a:ext uri="{96DAC541-7B7A-43D3-8B79-37D633B846F1}">
                <asvg:svgBlip xmlns:asvg="http://schemas.microsoft.com/office/drawing/2016/SVG/main" r:embed="rId3"/>
              </a:ext>
            </a:extLst>
          </a:blip>
          <a:stretch>
            <a:fillRect/>
          </a:stretch>
        </p:blipFill>
        <p:spPr>
          <a:xfrm>
            <a:off x="6552002" y="336383"/>
            <a:ext cx="2346651" cy="504000"/>
          </a:xfrm>
          <a:prstGeom prst="rect">
            <a:avLst/>
          </a:prstGeom>
          <a:effectLst/>
        </p:spPr>
      </p:pic>
      <p:sp>
        <p:nvSpPr>
          <p:cNvPr id="9" name="标题 8"/>
          <p:cNvSpPr>
            <a:spLocks noGrp="1"/>
          </p:cNvSpPr>
          <p:nvPr>
            <p:ph type="title" hasCustomPrompt="1"/>
          </p:nvPr>
        </p:nvSpPr>
        <p:spPr>
          <a:xfrm>
            <a:off x="251520" y="2988000"/>
            <a:ext cx="8640000" cy="720000"/>
          </a:xfrm>
          <a:noFill/>
        </p:spPr>
        <p:txBody>
          <a:bodyPr vert="horz" lIns="90000" tIns="108000" rIns="0" bIns="0" rtlCol="0" anchor="ctr" anchorCtr="0">
            <a:normAutofit/>
          </a:bodyPr>
          <a:lstStyle>
            <a:lvl1pPr>
              <a:defRPr lang="zh-CN" altLang="en-US" dirty="0">
                <a:solidFill>
                  <a:schemeClr val="bg1">
                    <a:lumMod val="75000"/>
                    <a:lumOff val="25000"/>
                  </a:schemeClr>
                </a:solidFill>
                <a:effectLst/>
                <a:latin typeface="+mj-lt"/>
              </a:defRPr>
            </a:lvl1pPr>
          </a:lstStyle>
          <a:p>
            <a:pPr marL="0" lvl="0"/>
            <a:r>
              <a:rPr lang="zh-CN" altLang="en-US" dirty="0"/>
              <a:t>单击此处编辑主标题</a:t>
            </a:r>
          </a:p>
        </p:txBody>
      </p:sp>
      <p:pic>
        <p:nvPicPr>
          <p:cNvPr id="7" name="LogoBlue" hidden="1"/>
          <p:cNvPicPr>
            <a:picLocks noChangeAspect="1"/>
          </p:cNvPicPr>
          <p:nvPr userDrawn="1"/>
        </p:nvPicPr>
        <p:blipFill>
          <a:blip r:embed="rId2" cstate="email">
            <a:lum bright="15000"/>
            <a:extLst>
              <a:ext uri="{96DAC541-7B7A-43D3-8B79-37D633B846F1}">
                <asvg:svgBlip xmlns:asvg="http://schemas.microsoft.com/office/drawing/2016/SVG/main" r:embed="rId3"/>
              </a:ext>
            </a:extLst>
          </a:blip>
          <a:stretch>
            <a:fillRect/>
          </a:stretch>
        </p:blipFill>
        <p:spPr>
          <a:xfrm>
            <a:off x="7222471" y="288000"/>
            <a:ext cx="1676180" cy="360000"/>
          </a:xfrm>
          <a:prstGeom prst="rect">
            <a:avLst/>
          </a:prstGeom>
          <a:effectLst/>
        </p:spPr>
      </p:pic>
      <p:sp>
        <p:nvSpPr>
          <p:cNvPr id="12" name="文本占位符 9"/>
          <p:cNvSpPr>
            <a:spLocks noGrp="1"/>
          </p:cNvSpPr>
          <p:nvPr>
            <p:ph type="body" sz="quarter" idx="13" hasCustomPrompt="1"/>
          </p:nvPr>
        </p:nvSpPr>
        <p:spPr>
          <a:xfrm>
            <a:off x="250824" y="4277913"/>
            <a:ext cx="1224832" cy="288000"/>
          </a:xfrm>
          <a:prstGeom prst="rect">
            <a:avLst/>
          </a:prstGeom>
          <a:noFill/>
        </p:spPr>
        <p:txBody>
          <a:bodyPr lIns="108000" tIns="36000" rIns="0" bIns="0" anchor="t">
            <a:normAutofit/>
          </a:bodyPr>
          <a:lstStyle>
            <a:lvl1pPr marL="0" indent="0">
              <a:lnSpc>
                <a:spcPct val="100000"/>
              </a:lnSpc>
              <a:buNone/>
              <a:defRPr sz="1200">
                <a:solidFill>
                  <a:schemeClr val="bg1">
                    <a:lumMod val="75000"/>
                    <a:lumOff val="25000"/>
                  </a:schemeClr>
                </a:solidFill>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YYYY-MM-DD</a:t>
            </a:r>
          </a:p>
        </p:txBody>
      </p:sp>
      <p:sp>
        <p:nvSpPr>
          <p:cNvPr id="14" name="文本占位符 22"/>
          <p:cNvSpPr>
            <a:spLocks noGrp="1"/>
          </p:cNvSpPr>
          <p:nvPr>
            <p:ph type="body" sz="quarter" idx="14" hasCustomPrompt="1"/>
          </p:nvPr>
        </p:nvSpPr>
        <p:spPr>
          <a:xfrm>
            <a:off x="251520" y="3953913"/>
            <a:ext cx="1224136" cy="288000"/>
          </a:xfrm>
          <a:noFill/>
        </p:spPr>
        <p:txBody>
          <a:bodyPr vert="horz" lIns="108000" tIns="36000" rIns="0" bIns="0" rtlCol="0" anchor="t">
            <a:normAutofit/>
          </a:bodyPr>
          <a:lstStyle>
            <a:lvl1pPr marL="0" indent="0">
              <a:lnSpc>
                <a:spcPct val="100000"/>
              </a:lnSpc>
              <a:buNone/>
              <a:defRPr lang="zh-CN" altLang="en-US" sz="1200" dirty="0">
                <a:solidFill>
                  <a:schemeClr val="bg1">
                    <a:lumMod val="75000"/>
                    <a:lumOff val="25000"/>
                  </a:schemeClr>
                </a:solidFill>
                <a:effectLst/>
                <a:latin typeface="+mn-lt"/>
              </a:defRPr>
            </a:lvl1pPr>
          </a:lstStyle>
          <a:p>
            <a:pPr lvl="0"/>
            <a:r>
              <a:rPr lang="zh-CN" altLang="en-US" dirty="0"/>
              <a:t>作者：</a:t>
            </a:r>
            <a:endParaRPr lang="en-US" altLang="zh-CN" dirty="0"/>
          </a:p>
        </p:txBody>
      </p:sp>
      <p:cxnSp>
        <p:nvCxnSpPr>
          <p:cNvPr id="17" name="Straight Connector 6"/>
          <p:cNvCxnSpPr/>
          <p:nvPr userDrawn="1"/>
        </p:nvCxnSpPr>
        <p:spPr>
          <a:xfrm>
            <a:off x="360000" y="3852000"/>
            <a:ext cx="540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2651" y="288291"/>
            <a:ext cx="1660525" cy="374015"/>
          </a:xfrm>
          <a:prstGeom prst="rect">
            <a:avLst/>
          </a:prstGeom>
        </p:spPr>
      </p:pic>
      <p:sp>
        <p:nvSpPr>
          <p:cNvPr id="13" name="文本占位符 9"/>
          <p:cNvSpPr>
            <a:spLocks noGrp="1"/>
          </p:cNvSpPr>
          <p:nvPr>
            <p:ph type="body" sz="quarter" idx="12" hasCustomPrompt="1"/>
          </p:nvPr>
        </p:nvSpPr>
        <p:spPr>
          <a:xfrm>
            <a:off x="250824" y="5456426"/>
            <a:ext cx="8640000" cy="432000"/>
          </a:xfrm>
          <a:prstGeom prst="rect">
            <a:avLst/>
          </a:prstGeom>
        </p:spPr>
        <p:txBody>
          <a:bodyPr lIns="108000" tIns="0" rIns="0" bIns="0" anchor="t">
            <a:normAutofit/>
          </a:bodyPr>
          <a:lstStyle>
            <a:lvl1pPr marL="0" marR="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sz="2400">
                <a:solidFill>
                  <a:srgbClr val="ECECEC"/>
                </a:solidFill>
                <a:effectLst/>
                <a:latin typeface="+mn-lt"/>
              </a:defRPr>
            </a:lvl1pPr>
            <a:lvl2pPr marL="342900" indent="0">
              <a:buNone/>
              <a:defRPr/>
            </a:lvl2pPr>
            <a:lvl3pPr marL="685800" indent="0">
              <a:buNone/>
              <a:defRPr/>
            </a:lvl3pPr>
            <a:lvl4pPr marL="1028700" indent="0">
              <a:buNone/>
              <a:defRPr/>
            </a:lvl4pPr>
            <a:lvl5pPr marL="1371600" indent="0">
              <a:buNone/>
              <a:defRPr/>
            </a:lvl5pPr>
          </a:lstStyle>
          <a:p>
            <a:pPr marL="0" marR="0" lvl="0" indent="0" algn="l" defTabSz="685165" rtl="0" eaLnBrk="1" fontAlgn="auto" latinLnBrk="0" hangingPunct="1">
              <a:lnSpc>
                <a:spcPct val="100000"/>
              </a:lnSpc>
              <a:spcBef>
                <a:spcPts val="750"/>
              </a:spcBef>
              <a:spcAft>
                <a:spcPts val="0"/>
              </a:spcAft>
              <a:buClrTx/>
              <a:buSzPct val="60000"/>
              <a:buFont typeface="Wingdings" panose="05000000000000000000" pitchFamily="2" charset="2"/>
              <a:buNone/>
              <a:defRPr/>
            </a:pPr>
            <a:r>
              <a:rPr lang="zh-CN" altLang="en-US" dirty="0"/>
              <a:t>单击此处编辑副标题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目录_2栏_无衬线(Dark)">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t>文档中的全部内容属亚信科技所有，未经允许，不可全部或部分发表、复制、使用于任何目的。</a:t>
            </a:r>
            <a:endParaRPr lang="zh-CN" altLang="zh-CN" dirty="0"/>
          </a:p>
        </p:txBody>
      </p:sp>
      <p:sp>
        <p:nvSpPr>
          <p:cNvPr id="7" name="文本占位符 4"/>
          <p:cNvSpPr>
            <a:spLocks noGrp="1"/>
          </p:cNvSpPr>
          <p:nvPr>
            <p:ph type="body" sz="quarter" idx="12" hasCustomPrompt="1"/>
          </p:nvPr>
        </p:nvSpPr>
        <p:spPr>
          <a:xfrm>
            <a:off x="2160589" y="576032"/>
            <a:ext cx="6659707" cy="4104000"/>
          </a:xfrm>
        </p:spPr>
        <p:txBody>
          <a:bodyPr numCol="2" spcCol="504000"/>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0"/>
            <a:r>
              <a:rPr lang="zh-CN" altLang="en-US" dirty="0"/>
              <a:t>一级主目录</a:t>
            </a:r>
          </a:p>
          <a:p>
            <a:pPr lvl="1"/>
            <a:r>
              <a:rPr lang="zh-CN" altLang="en-US" dirty="0"/>
              <a:t>二级子目录</a:t>
            </a:r>
          </a:p>
          <a:p>
            <a:pPr lvl="2"/>
            <a:r>
              <a:rPr lang="zh-CN" altLang="en-US" dirty="0"/>
              <a:t>三级子目录</a:t>
            </a:r>
          </a:p>
          <a:p>
            <a:pPr lvl="2"/>
            <a:endParaRPr lang="zh-CN" altLang="en-US" dirty="0"/>
          </a:p>
        </p:txBody>
      </p:sp>
      <p:sp>
        <p:nvSpPr>
          <p:cNvPr id="29"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6"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篇章页">
    <p:spTree>
      <p:nvGrpSpPr>
        <p:cNvPr id="1" name=""/>
        <p:cNvGrpSpPr/>
        <p:nvPr/>
      </p:nvGrpSpPr>
      <p:grpSpPr>
        <a:xfrm>
          <a:off x="0" y="0"/>
          <a:ext cx="0" cy="0"/>
          <a:chOff x="0" y="0"/>
          <a:chExt cx="0" cy="0"/>
        </a:xfrm>
      </p:grpSpPr>
      <p:grpSp>
        <p:nvGrpSpPr>
          <p:cNvPr id="4" name="组合 3"/>
          <p:cNvGrpSpPr/>
          <p:nvPr userDrawn="1"/>
        </p:nvGrpSpPr>
        <p:grpSpPr>
          <a:xfrm>
            <a:off x="-73194" y="735511"/>
            <a:ext cx="9144000" cy="5143503"/>
            <a:chOff x="0" y="15742"/>
            <a:chExt cx="9144000" cy="5143503"/>
          </a:xfrm>
        </p:grpSpPr>
        <p:pic>
          <p:nvPicPr>
            <p:cNvPr id="79" name="图片 78" descr="图片包含 游戏机&#10;&#10;描述已自动生成" hidden="1"/>
            <p:cNvPicPr>
              <a:picLocks noChangeAspect="1"/>
            </p:cNvPicPr>
            <p:nvPr userDrawn="1"/>
          </p:nvPicPr>
          <p:blipFill rotWithShape="1">
            <a:blip r:embed="rId2" cstate="screen"/>
            <a:srcRect b="-18681"/>
            <a:stretch>
              <a:fillRect/>
            </a:stretch>
          </p:blipFill>
          <p:spPr>
            <a:xfrm>
              <a:off x="0" y="15742"/>
              <a:ext cx="9144000" cy="5127757"/>
            </a:xfrm>
            <a:prstGeom prst="rect">
              <a:avLst/>
            </a:prstGeom>
          </p:spPr>
        </p:pic>
        <p:pic>
          <p:nvPicPr>
            <p:cNvPr id="81" name="图片 80" descr="图片包含 游戏机&#10;&#10;描述已自动生成"/>
            <p:cNvPicPr>
              <a:picLocks noChangeAspect="1"/>
            </p:cNvPicPr>
            <p:nvPr userDrawn="1"/>
          </p:nvPicPr>
          <p:blipFill rotWithShape="1">
            <a:blip r:embed="rId3" cstate="screen"/>
            <a:srcRect b="-20543"/>
            <a:stretch>
              <a:fillRect/>
            </a:stretch>
          </p:blipFill>
          <p:spPr>
            <a:xfrm>
              <a:off x="0" y="15745"/>
              <a:ext cx="9144000" cy="5143500"/>
            </a:xfrm>
            <a:prstGeom prst="rect">
              <a:avLst/>
            </a:prstGeom>
          </p:spPr>
        </p:pic>
      </p:grpSp>
      <p:sp>
        <p:nvSpPr>
          <p:cNvPr id="2" name="矩形 1"/>
          <p:cNvSpPr/>
          <p:nvPr userDrawn="1"/>
        </p:nvSpPr>
        <p:spPr>
          <a:xfrm>
            <a:off x="0" y="0"/>
            <a:ext cx="9144000"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文本占位符 3"/>
          <p:cNvSpPr>
            <a:spLocks noGrp="1"/>
          </p:cNvSpPr>
          <p:nvPr userDrawn="1">
            <p:ph type="body" sz="quarter" idx="11" hasCustomPrompt="1"/>
          </p:nvPr>
        </p:nvSpPr>
        <p:spPr>
          <a:xfrm>
            <a:off x="394325" y="1116000"/>
            <a:ext cx="8208963" cy="360000"/>
          </a:xfrm>
          <a:prstGeom prst="rect">
            <a:avLst/>
          </a:prstGeom>
        </p:spPr>
        <p:txBody>
          <a:bodyPr vert="horz" lIns="54000" tIns="0" rIns="0" bIns="0" rtlCol="0" anchor="t" anchorCtr="0">
            <a:noAutofit/>
          </a:bodyPr>
          <a:lstStyle>
            <a:lvl1pPr marL="0" indent="0">
              <a:buNone/>
              <a:defRPr lang="zh-CN" altLang="en-US" b="0" i="0" dirty="0">
                <a:solidFill>
                  <a:schemeClr val="tx1"/>
                </a:solidFill>
                <a:latin typeface="+mn-lt"/>
                <a:cs typeface="Arial" panose="020B0604020202020204" pitchFamily="34" charset="0"/>
              </a:defRPr>
            </a:lvl1pPr>
          </a:lstStyle>
          <a:p>
            <a:pPr marL="36195" lvl="0">
              <a:spcBef>
                <a:spcPct val="0"/>
              </a:spcBef>
            </a:pPr>
            <a:r>
              <a:rPr kumimoji="1" lang="zh-CN" altLang="en-US" dirty="0"/>
              <a:t>点击此处标记篇章副标题</a:t>
            </a:r>
          </a:p>
        </p:txBody>
      </p:sp>
      <p:sp>
        <p:nvSpPr>
          <p:cNvPr id="13" name="Title 2"/>
          <p:cNvSpPr>
            <a:spLocks noGrp="1"/>
          </p:cNvSpPr>
          <p:nvPr userDrawn="1">
            <p:ph type="ctrTitle" hasCustomPrompt="1"/>
          </p:nvPr>
        </p:nvSpPr>
        <p:spPr bwMode="auto">
          <a:xfrm>
            <a:off x="395288" y="411510"/>
            <a:ext cx="8208000" cy="648000"/>
          </a:xfrm>
        </p:spPr>
        <p:txBody>
          <a:bodyPr lIns="0" tIns="0" rIns="0" bIns="0" anchor="t" anchorCtr="0">
            <a:noAutofit/>
          </a:bodyPr>
          <a:lstStyle>
            <a:lvl1pPr marL="36195">
              <a:lnSpc>
                <a:spcPct val="100000"/>
              </a:lnSpc>
              <a:defRPr kumimoji="1" lang="en-US" altLang="en-US" sz="4000" b="0" i="0" kern="1200" dirty="0">
                <a:solidFill>
                  <a:schemeClr val="tx1"/>
                </a:solidFill>
                <a:latin typeface="+mn-lt"/>
                <a:ea typeface="+mn-ea"/>
                <a:cs typeface="Arial" panose="020B0604020202020204" pitchFamily="34" charset="0"/>
              </a:defRPr>
            </a:lvl1pPr>
          </a:lstStyle>
          <a:p>
            <a:pPr marL="0" lvl="0" indent="0" algn="l" defTabSz="685165" rtl="0" eaLnBrk="1" latinLnBrk="0" hangingPunct="1">
              <a:lnSpc>
                <a:spcPct val="100000"/>
              </a:lnSpc>
              <a:spcBef>
                <a:spcPts val="750"/>
              </a:spcBef>
              <a:buClrTx/>
              <a:buSzPct val="60000"/>
              <a:buFontTx/>
              <a:buNone/>
            </a:pPr>
            <a:r>
              <a:rPr lang="zh-CN" altLang="en-US" dirty="0"/>
              <a:t>点击此处编辑篇章主标题</a:t>
            </a:r>
            <a:endParaRPr lang="en-US" dirty="0"/>
          </a:p>
        </p:txBody>
      </p:sp>
      <p:pic>
        <p:nvPicPr>
          <p:cNvPr id="15" name="图片 14"/>
          <p:cNvPicPr>
            <a:picLocks noChangeAspect="1"/>
          </p:cNvPicPr>
          <p:nvPr userDrawn="1"/>
        </p:nvPicPr>
        <p:blipFill>
          <a:blip r:embed="rId4" cstate="email">
            <a:alphaModFix amt="8000"/>
          </a:blip>
          <a:stretch>
            <a:fillRect/>
          </a:stretch>
        </p:blipFill>
        <p:spPr>
          <a:xfrm>
            <a:off x="395536" y="2718368"/>
            <a:ext cx="6118968" cy="2229651"/>
          </a:xfrm>
          <a:prstGeom prst="rect">
            <a:avLst/>
          </a:prstGeom>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封底">
    <p:spTree>
      <p:nvGrpSpPr>
        <p:cNvPr id="1" name=""/>
        <p:cNvGrpSpPr/>
        <p:nvPr/>
      </p:nvGrpSpPr>
      <p:grpSpPr>
        <a:xfrm>
          <a:off x="0" y="0"/>
          <a:ext cx="0" cy="0"/>
          <a:chOff x="0" y="0"/>
          <a:chExt cx="0" cy="0"/>
        </a:xfrm>
      </p:grpSpPr>
      <p:cxnSp>
        <p:nvCxnSpPr>
          <p:cNvPr id="20" name="Straight Connector 6"/>
          <p:cNvCxnSpPr/>
          <p:nvPr userDrawn="1"/>
        </p:nvCxnSpPr>
        <p:spPr>
          <a:xfrm>
            <a:off x="360000" y="4011814"/>
            <a:ext cx="540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userDrawn="1"/>
        </p:nvSpPr>
        <p:spPr>
          <a:xfrm>
            <a:off x="251520" y="4263813"/>
            <a:ext cx="8640000" cy="288000"/>
          </a:xfrm>
          <a:prstGeom prst="rect">
            <a:avLst/>
          </a:prstGeom>
        </p:spPr>
        <p:txBody>
          <a:bodyPr vert="horz" lIns="108000" tIns="0" rIns="0" bIns="0" rtlCol="0" anchor="t">
            <a:normAutofit/>
          </a:bodyPr>
          <a:lstStyle>
            <a:lvl1pPr lvl="0" indent="0" defTabSz="685165">
              <a:lnSpc>
                <a:spcPct val="100000"/>
              </a:lnSpc>
              <a:spcBef>
                <a:spcPts val="750"/>
              </a:spcBef>
              <a:buClrTx/>
              <a:buSzPct val="60000"/>
              <a:buFont typeface="Wingdings" panose="05000000000000000000" pitchFamily="2" charset="2"/>
              <a:buNone/>
              <a:defRPr lang="zh-CN" altLang="en-US" sz="1400" dirty="0">
                <a:solidFill>
                  <a:schemeClr val="tx2"/>
                </a:solidFill>
                <a:effectLst>
                  <a:outerShdw blurRad="254000" dist="127000" algn="ctr" rotWithShape="0">
                    <a:prstClr val="black">
                      <a:alpha val="50000"/>
                    </a:prstClr>
                  </a:outerShdw>
                </a:effectLst>
                <a:cs typeface="Arial" panose="020B0604020202020204" pitchFamily="34" charset="0"/>
              </a:defRPr>
            </a:lvl1pPr>
            <a:lvl2pPr marL="179705" indent="0" defTabSz="685165">
              <a:lnSpc>
                <a:spcPct val="100000"/>
              </a:lnSpc>
              <a:spcBef>
                <a:spcPts val="375"/>
              </a:spcBef>
              <a:buClrTx/>
              <a:buSzPct val="60000"/>
              <a:buFont typeface="Wingdings" panose="05000000000000000000" pitchFamily="2" charset="2"/>
              <a:buNone/>
              <a:defRPr lang="zh-CN" altLang="en-US" dirty="0">
                <a:solidFill>
                  <a:schemeClr val="tx2"/>
                </a:solidFill>
                <a:latin typeface="+mn-ea"/>
                <a:cs typeface="Arial" panose="020B0604020202020204" pitchFamily="34" charset="0"/>
              </a:defRPr>
            </a:lvl2pPr>
            <a:lvl3pPr marL="360045" indent="0" defTabSz="685165">
              <a:lnSpc>
                <a:spcPct val="100000"/>
              </a:lnSpc>
              <a:spcBef>
                <a:spcPts val="375"/>
              </a:spcBef>
              <a:buClrTx/>
              <a:buSzPct val="60000"/>
              <a:buFont typeface="Wingdings" panose="05000000000000000000" pitchFamily="2" charset="2"/>
              <a:buNone/>
              <a:defRPr lang="zh-CN" altLang="en-US" sz="1600" dirty="0">
                <a:solidFill>
                  <a:schemeClr val="tx2"/>
                </a:solidFill>
                <a:latin typeface="+mn-ea"/>
                <a:cs typeface="Arial" panose="020B0604020202020204" pitchFamily="34" charset="0"/>
              </a:defRPr>
            </a:lvl3pPr>
            <a:lvl4pPr marL="561340" indent="0" defTabSz="685165">
              <a:lnSpc>
                <a:spcPct val="100000"/>
              </a:lnSpc>
              <a:spcBef>
                <a:spcPts val="375"/>
              </a:spcBef>
              <a:buClrTx/>
              <a:buSzPct val="60000"/>
              <a:buFont typeface="Wingdings" panose="05000000000000000000" pitchFamily="2" charset="2"/>
              <a:buNone/>
              <a:defRPr lang="zh-CN" altLang="en-US" sz="1400" dirty="0">
                <a:solidFill>
                  <a:schemeClr val="tx2"/>
                </a:solidFill>
                <a:latin typeface="+mn-ea"/>
                <a:cs typeface="Arial" panose="020B0604020202020204" pitchFamily="34" charset="0"/>
              </a:defRPr>
            </a:lvl4pPr>
            <a:lvl5pPr marL="720090" marR="0" indent="0" defTabSz="685165" fontAlgn="auto">
              <a:lnSpc>
                <a:spcPct val="100000"/>
              </a:lnSpc>
              <a:spcBef>
                <a:spcPts val="375"/>
              </a:spcBef>
              <a:spcAft>
                <a:spcPts val="0"/>
              </a:spcAft>
              <a:buClrTx/>
              <a:buSzPct val="60000"/>
              <a:buFont typeface="Wingdings" panose="05000000000000000000" pitchFamily="2" charset="2"/>
              <a:buNone/>
              <a:defRPr lang="en-US" altLang="zh-CN" sz="1200" dirty="0" smtClean="0">
                <a:solidFill>
                  <a:schemeClr val="tx2"/>
                </a:solidFill>
                <a:latin typeface="+mn-ea"/>
                <a:cs typeface="Arial" panose="020B0604020202020204" pitchFamily="34" charset="0"/>
              </a:defRPr>
            </a:lvl5pPr>
            <a:lvl6pPr marL="856615" indent="0" defTabSz="685165">
              <a:lnSpc>
                <a:spcPct val="90000"/>
              </a:lnSpc>
              <a:spcBef>
                <a:spcPts val="375"/>
              </a:spcBef>
              <a:buSzPct val="60000"/>
              <a:buFont typeface="Wingdings" panose="05000000000000000000" pitchFamily="2" charset="2"/>
              <a:buNone/>
              <a:defRPr sz="1100"/>
            </a:lvl6pPr>
            <a:lvl7pPr marL="972185" indent="0" defTabSz="685165">
              <a:lnSpc>
                <a:spcPct val="90000"/>
              </a:lnSpc>
              <a:spcBef>
                <a:spcPts val="375"/>
              </a:spcBef>
              <a:buSzPct val="60000"/>
              <a:buFont typeface="Wingdings" panose="05000000000000000000" pitchFamily="2" charset="2"/>
              <a:buNone/>
              <a:defRPr sz="1000"/>
            </a:lvl7pPr>
            <a:lvl8pPr marL="2571750" indent="-171450" defTabSz="685165">
              <a:lnSpc>
                <a:spcPct val="90000"/>
              </a:lnSpc>
              <a:spcBef>
                <a:spcPts val="375"/>
              </a:spcBef>
              <a:buFont typeface="Arial" panose="020B0604020202020204" pitchFamily="34" charset="0"/>
              <a:buChar char="•"/>
              <a:defRPr sz="1350"/>
            </a:lvl8pPr>
            <a:lvl9pPr marL="2914650" indent="-171450" defTabSz="685165">
              <a:lnSpc>
                <a:spcPct val="90000"/>
              </a:lnSpc>
              <a:spcBef>
                <a:spcPts val="375"/>
              </a:spcBef>
              <a:buFont typeface="Arial" panose="020B0604020202020204" pitchFamily="34" charset="0"/>
              <a:buChar char="•"/>
              <a:defRPr sz="1350"/>
            </a:lvl9pPr>
          </a:lstStyle>
          <a:p>
            <a:pPr lvl="0"/>
            <a:r>
              <a:rPr lang="zh-CN" altLang="en-US" sz="1400" dirty="0">
                <a:solidFill>
                  <a:schemeClr val="tx1"/>
                </a:solidFill>
                <a:effectLst>
                  <a:outerShdw blurRad="254000" dist="127000" algn="ctr" rotWithShape="0">
                    <a:prstClr val="black">
                      <a:alpha val="50000"/>
                    </a:prstClr>
                  </a:outerShdw>
                </a:effectLst>
              </a:rPr>
              <a:t>亚信科技依托产品、服务、运营、集成能力助力企业数字化，持续创造新价值。</a:t>
            </a:r>
          </a:p>
        </p:txBody>
      </p:sp>
      <p:pic>
        <p:nvPicPr>
          <p:cNvPr id="10" name="LogoBlue" hidden="1"/>
          <p:cNvPicPr>
            <a:picLocks noChangeAspect="1"/>
          </p:cNvPicPr>
          <p:nvPr userDrawn="1"/>
        </p:nvPicPr>
        <p:blipFill>
          <a:blip r:embed="rId2" cstate="email">
            <a:lum bright="15000"/>
            <a:extLst>
              <a:ext uri="{96DAC541-7B7A-43D3-8B79-37D633B846F1}">
                <asvg:svgBlip xmlns:asvg="http://schemas.microsoft.com/office/drawing/2016/SVG/main" r:embed="rId3"/>
              </a:ext>
            </a:extLst>
          </a:blip>
          <a:stretch>
            <a:fillRect/>
          </a:stretch>
        </p:blipFill>
        <p:spPr>
          <a:xfrm>
            <a:off x="7222471" y="288000"/>
            <a:ext cx="1676180" cy="360000"/>
          </a:xfrm>
          <a:prstGeom prst="rect">
            <a:avLst/>
          </a:prstGeom>
          <a:effectLst/>
        </p:spPr>
      </p:pic>
      <p:cxnSp>
        <p:nvCxnSpPr>
          <p:cNvPr id="11" name="Straight Connector 6"/>
          <p:cNvCxnSpPr/>
          <p:nvPr userDrawn="1"/>
        </p:nvCxnSpPr>
        <p:spPr>
          <a:xfrm>
            <a:off x="360000" y="4011910"/>
            <a:ext cx="540000" cy="0"/>
          </a:xfrm>
          <a:prstGeom prst="line">
            <a:avLst/>
          </a:prstGeom>
          <a:ln w="50800">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251520" y="4263813"/>
            <a:ext cx="8640000" cy="288000"/>
          </a:xfrm>
          <a:prstGeom prst="rect">
            <a:avLst/>
          </a:prstGeom>
        </p:spPr>
        <p:txBody>
          <a:bodyPr vert="horz" lIns="108000" tIns="0" rIns="0" bIns="0" rtlCol="0" anchor="t">
            <a:normAutofit/>
          </a:bodyPr>
          <a:lstStyle>
            <a:lvl1pPr lvl="0" indent="0" defTabSz="685165">
              <a:lnSpc>
                <a:spcPct val="100000"/>
              </a:lnSpc>
              <a:spcBef>
                <a:spcPts val="750"/>
              </a:spcBef>
              <a:buClrTx/>
              <a:buSzPct val="60000"/>
              <a:buFont typeface="Wingdings" panose="05000000000000000000" pitchFamily="2" charset="2"/>
              <a:buNone/>
              <a:defRPr lang="zh-CN" altLang="en-US" sz="1400" dirty="0">
                <a:solidFill>
                  <a:schemeClr val="tx2"/>
                </a:solidFill>
                <a:effectLst>
                  <a:outerShdw blurRad="254000" dist="127000" algn="ctr" rotWithShape="0">
                    <a:prstClr val="black">
                      <a:alpha val="50000"/>
                    </a:prstClr>
                  </a:outerShdw>
                </a:effectLst>
                <a:cs typeface="Arial" panose="020B0604020202020204" pitchFamily="34" charset="0"/>
              </a:defRPr>
            </a:lvl1pPr>
            <a:lvl2pPr marL="179705" indent="0" defTabSz="685165">
              <a:lnSpc>
                <a:spcPct val="100000"/>
              </a:lnSpc>
              <a:spcBef>
                <a:spcPts val="375"/>
              </a:spcBef>
              <a:buClrTx/>
              <a:buSzPct val="60000"/>
              <a:buFont typeface="Wingdings" panose="05000000000000000000" pitchFamily="2" charset="2"/>
              <a:buNone/>
              <a:defRPr lang="zh-CN" altLang="en-US" dirty="0">
                <a:solidFill>
                  <a:schemeClr val="tx2"/>
                </a:solidFill>
                <a:latin typeface="+mn-ea"/>
                <a:cs typeface="Arial" panose="020B0604020202020204" pitchFamily="34" charset="0"/>
              </a:defRPr>
            </a:lvl2pPr>
            <a:lvl3pPr marL="360045" indent="0" defTabSz="685165">
              <a:lnSpc>
                <a:spcPct val="100000"/>
              </a:lnSpc>
              <a:spcBef>
                <a:spcPts val="375"/>
              </a:spcBef>
              <a:buClrTx/>
              <a:buSzPct val="60000"/>
              <a:buFont typeface="Wingdings" panose="05000000000000000000" pitchFamily="2" charset="2"/>
              <a:buNone/>
              <a:defRPr lang="zh-CN" altLang="en-US" sz="1600" dirty="0">
                <a:solidFill>
                  <a:schemeClr val="tx2"/>
                </a:solidFill>
                <a:latin typeface="+mn-ea"/>
                <a:cs typeface="Arial" panose="020B0604020202020204" pitchFamily="34" charset="0"/>
              </a:defRPr>
            </a:lvl3pPr>
            <a:lvl4pPr marL="561340" indent="0" defTabSz="685165">
              <a:lnSpc>
                <a:spcPct val="100000"/>
              </a:lnSpc>
              <a:spcBef>
                <a:spcPts val="375"/>
              </a:spcBef>
              <a:buClrTx/>
              <a:buSzPct val="60000"/>
              <a:buFont typeface="Wingdings" panose="05000000000000000000" pitchFamily="2" charset="2"/>
              <a:buNone/>
              <a:defRPr lang="zh-CN" altLang="en-US" sz="1400" dirty="0">
                <a:solidFill>
                  <a:schemeClr val="tx2"/>
                </a:solidFill>
                <a:latin typeface="+mn-ea"/>
                <a:cs typeface="Arial" panose="020B0604020202020204" pitchFamily="34" charset="0"/>
              </a:defRPr>
            </a:lvl4pPr>
            <a:lvl5pPr marL="720090" marR="0" indent="0" defTabSz="685165" fontAlgn="auto">
              <a:lnSpc>
                <a:spcPct val="100000"/>
              </a:lnSpc>
              <a:spcBef>
                <a:spcPts val="375"/>
              </a:spcBef>
              <a:spcAft>
                <a:spcPts val="0"/>
              </a:spcAft>
              <a:buClrTx/>
              <a:buSzPct val="60000"/>
              <a:buFont typeface="Wingdings" panose="05000000000000000000" pitchFamily="2" charset="2"/>
              <a:buNone/>
              <a:defRPr lang="en-US" altLang="zh-CN" sz="1200" dirty="0" smtClean="0">
                <a:solidFill>
                  <a:schemeClr val="tx2"/>
                </a:solidFill>
                <a:latin typeface="+mn-ea"/>
                <a:cs typeface="Arial" panose="020B0604020202020204" pitchFamily="34" charset="0"/>
              </a:defRPr>
            </a:lvl5pPr>
            <a:lvl6pPr marL="856615" indent="0" defTabSz="685165">
              <a:lnSpc>
                <a:spcPct val="90000"/>
              </a:lnSpc>
              <a:spcBef>
                <a:spcPts val="375"/>
              </a:spcBef>
              <a:buSzPct val="60000"/>
              <a:buFont typeface="Wingdings" panose="05000000000000000000" pitchFamily="2" charset="2"/>
              <a:buNone/>
              <a:defRPr sz="1100"/>
            </a:lvl6pPr>
            <a:lvl7pPr marL="972185" indent="0" defTabSz="685165">
              <a:lnSpc>
                <a:spcPct val="90000"/>
              </a:lnSpc>
              <a:spcBef>
                <a:spcPts val="375"/>
              </a:spcBef>
              <a:buSzPct val="60000"/>
              <a:buFont typeface="Wingdings" panose="05000000000000000000" pitchFamily="2" charset="2"/>
              <a:buNone/>
              <a:defRPr sz="1000"/>
            </a:lvl7pPr>
            <a:lvl8pPr marL="2571750" indent="-171450" defTabSz="685165">
              <a:lnSpc>
                <a:spcPct val="90000"/>
              </a:lnSpc>
              <a:spcBef>
                <a:spcPts val="375"/>
              </a:spcBef>
              <a:buFont typeface="Arial" panose="020B0604020202020204" pitchFamily="34" charset="0"/>
              <a:buChar char="•"/>
              <a:defRPr sz="1350"/>
            </a:lvl8pPr>
            <a:lvl9pPr marL="2914650" indent="-171450" defTabSz="685165">
              <a:lnSpc>
                <a:spcPct val="90000"/>
              </a:lnSpc>
              <a:spcBef>
                <a:spcPts val="375"/>
              </a:spcBef>
              <a:buFont typeface="Arial" panose="020B0604020202020204" pitchFamily="34" charset="0"/>
              <a:buChar char="•"/>
              <a:defRPr sz="1350"/>
            </a:lvl9pPr>
          </a:lstStyle>
          <a:p>
            <a:pPr lvl="0"/>
            <a:r>
              <a:rPr lang="zh-CN" altLang="en-US" sz="1400" dirty="0">
                <a:solidFill>
                  <a:schemeClr val="tx1"/>
                </a:solidFill>
                <a:effectLst/>
              </a:rPr>
              <a:t>亚信科技依托产品、服务、运营、集成能力助力企业数字化，持续创造新价值。</a:t>
            </a:r>
          </a:p>
        </p:txBody>
      </p:sp>
      <p:pic>
        <p:nvPicPr>
          <p:cNvPr id="15" name="图片 14"/>
          <p:cNvPicPr>
            <a:picLocks noChangeAspect="1"/>
          </p:cNvPicPr>
          <p:nvPr userDrawn="1"/>
        </p:nvPicPr>
        <p:blipFill>
          <a:blip r:embed="rId4" cstate="screen"/>
          <a:stretch>
            <a:fillRect/>
          </a:stretch>
        </p:blipFill>
        <p:spPr>
          <a:xfrm>
            <a:off x="7812360" y="3363838"/>
            <a:ext cx="1080120" cy="1080120"/>
          </a:xfrm>
          <a:prstGeom prst="rect">
            <a:avLst/>
          </a:prstGeom>
        </p:spPr>
      </p:pic>
      <p:sp>
        <p:nvSpPr>
          <p:cNvPr id="18" name="标题 8"/>
          <p:cNvSpPr>
            <a:spLocks noGrp="1"/>
          </p:cNvSpPr>
          <p:nvPr>
            <p:ph type="title" hasCustomPrompt="1"/>
          </p:nvPr>
        </p:nvSpPr>
        <p:spPr>
          <a:xfrm>
            <a:off x="251520" y="3203906"/>
            <a:ext cx="8640000" cy="720000"/>
          </a:xfrm>
        </p:spPr>
        <p:txBody>
          <a:bodyPr lIns="91440" tIns="0" rIns="0" bIns="0" anchor="b">
            <a:noAutofit/>
          </a:bodyPr>
          <a:lstStyle>
            <a:lvl1pPr>
              <a:defRPr lang="en-US" altLang="zh-CN" sz="3600" dirty="0">
                <a:effectLst>
                  <a:outerShdw blurRad="254000" dist="127000" algn="ctr" rotWithShape="0">
                    <a:prstClr val="black">
                      <a:alpha val="50000"/>
                    </a:prstClr>
                  </a:outerShdw>
                </a:effectLst>
                <a:latin typeface="Arial" panose="020B0604020202020204" pitchFamily="34" charset="0"/>
                <a:ea typeface="微软雅黑" panose="020B0503020204020204" pitchFamily="34" charset="-122"/>
                <a:cs typeface="+mn-ea"/>
              </a:defRPr>
            </a:lvl1pPr>
          </a:lstStyle>
          <a:p>
            <a:pPr marL="0" lvl="0"/>
            <a:r>
              <a:rPr lang="en-US" altLang="zh-CN" dirty="0"/>
              <a:t>Thank you</a:t>
            </a:r>
          </a:p>
        </p:txBody>
      </p:sp>
      <p:sp>
        <p:nvSpPr>
          <p:cNvPr id="16" name="页脚占位符 7"/>
          <p:cNvSpPr>
            <a:spLocks noGrp="1"/>
          </p:cNvSpPr>
          <p:nvPr>
            <p:ph type="ftr" sz="quarter" idx="10"/>
          </p:nvPr>
        </p:nvSpPr>
        <p:spPr>
          <a:xfrm>
            <a:off x="251521" y="4824000"/>
            <a:ext cx="5791523" cy="273844"/>
          </a:xfrm>
        </p:spPr>
        <p:txBody>
          <a:bodyPr/>
          <a:lstStyle>
            <a:lvl1pPr>
              <a:defRPr>
                <a:solidFill>
                  <a:schemeClr val="accent5">
                    <a:lumMod val="40000"/>
                    <a:lumOff val="60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l"/>
            <a:r>
              <a:rPr lang="zh-CN" altLang="zh-CN"/>
              <a:t>文档中的全部内容属亚信科技所有，未经允许，不可全部或部分发表、复制、使用于任何目的。</a:t>
            </a:r>
            <a:endParaRPr lang="zh-CN" altLang="zh-CN" dirty="0"/>
          </a:p>
        </p:txBody>
      </p:sp>
      <p:pic>
        <p:nvPicPr>
          <p:cNvPr id="13" name="图片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253284" y="282892"/>
            <a:ext cx="1618772" cy="364533"/>
          </a:xfrm>
          <a:prstGeom prst="rect">
            <a:avLst/>
          </a:prstGeom>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目录8行(Dark)">
    <p:spTree>
      <p:nvGrpSpPr>
        <p:cNvPr id="1" name=""/>
        <p:cNvGrpSpPr/>
        <p:nvPr/>
      </p:nvGrpSpPr>
      <p:grpSpPr>
        <a:xfrm>
          <a:off x="0" y="0"/>
          <a:ext cx="0" cy="0"/>
          <a:chOff x="0" y="0"/>
          <a:chExt cx="0" cy="0"/>
        </a:xfrm>
      </p:grpSpPr>
      <p:sp>
        <p:nvSpPr>
          <p:cNvPr id="20" name="Subtitle 4"/>
          <p:cNvSpPr txBox="1"/>
          <p:nvPr userDrawn="1"/>
        </p:nvSpPr>
        <p:spPr bwMode="auto">
          <a:xfrm>
            <a:off x="431652" y="889816"/>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21"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dirty="0"/>
              <a:t>文档中的全部内容属亚信科技所有，未经允许，不可全部或部分发表、复制、使用于任何目的。</a:t>
            </a:r>
          </a:p>
        </p:txBody>
      </p:sp>
      <p:grpSp>
        <p:nvGrpSpPr>
          <p:cNvPr id="12" name="组合 11"/>
          <p:cNvGrpSpPr/>
          <p:nvPr userDrawn="1"/>
        </p:nvGrpSpPr>
        <p:grpSpPr>
          <a:xfrm>
            <a:off x="2160000" y="1131565"/>
            <a:ext cx="6480000" cy="3215804"/>
            <a:chOff x="2160000" y="1203598"/>
            <a:chExt cx="6480000" cy="3215804"/>
          </a:xfrm>
        </p:grpSpPr>
        <p:cxnSp>
          <p:nvCxnSpPr>
            <p:cNvPr id="11" name="直接连接符 10"/>
            <p:cNvCxnSpPr/>
            <p:nvPr/>
          </p:nvCxnSpPr>
          <p:spPr>
            <a:xfrm>
              <a:off x="2160000" y="1203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160000" y="16629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2160000" y="21223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2160000" y="25817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2160000" y="30411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2160000" y="3500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2160000" y="3960000"/>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2160000" y="4419402"/>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 name="文本占位符 4"/>
          <p:cNvSpPr>
            <a:spLocks noGrp="1"/>
          </p:cNvSpPr>
          <p:nvPr>
            <p:ph type="body" sz="quarter" idx="12" hasCustomPrompt="1"/>
          </p:nvPr>
        </p:nvSpPr>
        <p:spPr>
          <a:xfrm>
            <a:off x="2160592" y="720005"/>
            <a:ext cx="6480175" cy="3627369"/>
          </a:xfrm>
        </p:spPr>
        <p:txBody>
          <a:bodyPr/>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p>
        </p:txBody>
      </p:sp>
      <p:sp>
        <p:nvSpPr>
          <p:cNvPr id="16"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目录_8行_无衬线(Dark)">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t>文档中的全部内容属亚信科技所有，未经允许，不可全部或部分发表、复制、使用于任何目的。</a:t>
            </a:r>
            <a:endParaRPr lang="zh-CN" altLang="zh-CN" dirty="0"/>
          </a:p>
        </p:txBody>
      </p:sp>
      <p:sp>
        <p:nvSpPr>
          <p:cNvPr id="16" name="Subtitle 4"/>
          <p:cNvSpPr txBox="1"/>
          <p:nvPr userDrawn="1"/>
        </p:nvSpPr>
        <p:spPr bwMode="auto">
          <a:xfrm>
            <a:off x="431652" y="889816"/>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17"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6"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
        <p:nvSpPr>
          <p:cNvPr id="8" name="文本占位符 4"/>
          <p:cNvSpPr>
            <a:spLocks noGrp="1"/>
          </p:cNvSpPr>
          <p:nvPr>
            <p:ph type="body" sz="quarter" idx="12" hasCustomPrompt="1"/>
          </p:nvPr>
        </p:nvSpPr>
        <p:spPr>
          <a:xfrm>
            <a:off x="2160592" y="720005"/>
            <a:ext cx="6480175" cy="3627369"/>
          </a:xfrm>
        </p:spPr>
        <p:txBody>
          <a:bodyPr/>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_目录_2栏(Dark)">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a:xfrm>
            <a:off x="251521" y="4824000"/>
            <a:ext cx="5791523" cy="273844"/>
          </a:xfrm>
        </p:spPr>
        <p:txBody>
          <a:bodyPr/>
          <a:lstStyle>
            <a:lvl1pPr>
              <a:defRPr>
                <a:latin typeface="微软雅黑" panose="020B0503020204020204" pitchFamily="34" charset="-122"/>
                <a:ea typeface="微软雅黑" panose="020B0503020204020204" pitchFamily="34" charset="-122"/>
              </a:defRPr>
            </a:lvl1pPr>
          </a:lstStyle>
          <a:p>
            <a:pPr algn="l"/>
            <a:r>
              <a:rPr lang="zh-CN" altLang="zh-CN"/>
              <a:t>文档中的全部内容属亚信科技所有，未经允许，不可全部或部分发表、复制、使用于任何目的。</a:t>
            </a:r>
            <a:endParaRPr lang="zh-CN" altLang="zh-CN" dirty="0"/>
          </a:p>
        </p:txBody>
      </p:sp>
      <p:grpSp>
        <p:nvGrpSpPr>
          <p:cNvPr id="56" name="组合 55"/>
          <p:cNvGrpSpPr/>
          <p:nvPr userDrawn="1"/>
        </p:nvGrpSpPr>
        <p:grpSpPr>
          <a:xfrm>
            <a:off x="2160000" y="987574"/>
            <a:ext cx="3168000" cy="3675206"/>
            <a:chOff x="2160000" y="1203598"/>
            <a:chExt cx="6480000" cy="3675206"/>
          </a:xfrm>
        </p:grpSpPr>
        <p:cxnSp>
          <p:nvCxnSpPr>
            <p:cNvPr id="57" name="直接连接符 56"/>
            <p:cNvCxnSpPr/>
            <p:nvPr/>
          </p:nvCxnSpPr>
          <p:spPr>
            <a:xfrm>
              <a:off x="2160000" y="1203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2160000" y="16629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userDrawn="1"/>
          </p:nvCxnSpPr>
          <p:spPr>
            <a:xfrm>
              <a:off x="2160000" y="21223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userDrawn="1"/>
          </p:nvCxnSpPr>
          <p:spPr>
            <a:xfrm>
              <a:off x="2160000" y="25817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2160000" y="30411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a:off x="2160000" y="3500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2160000" y="3960000"/>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2160000" y="4419402"/>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2160000" y="4878804"/>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userDrawn="1"/>
        </p:nvGrpSpPr>
        <p:grpSpPr>
          <a:xfrm>
            <a:off x="5652295" y="987574"/>
            <a:ext cx="3168000" cy="3675206"/>
            <a:chOff x="5652295" y="987574"/>
            <a:chExt cx="3168000" cy="3675206"/>
          </a:xfrm>
        </p:grpSpPr>
        <p:cxnSp>
          <p:nvCxnSpPr>
            <p:cNvPr id="67" name="直接连接符 66"/>
            <p:cNvCxnSpPr/>
            <p:nvPr/>
          </p:nvCxnSpPr>
          <p:spPr>
            <a:xfrm>
              <a:off x="5652295" y="9875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userDrawn="1"/>
          </p:nvCxnSpPr>
          <p:spPr>
            <a:xfrm>
              <a:off x="5652295" y="14469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5652295" y="19063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5652295" y="23657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5652295" y="28251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5652295" y="32845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userDrawn="1"/>
          </p:nvCxnSpPr>
          <p:spPr>
            <a:xfrm>
              <a:off x="5652295" y="3743976"/>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userDrawn="1"/>
          </p:nvCxnSpPr>
          <p:spPr>
            <a:xfrm>
              <a:off x="5652295" y="4203378"/>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5652295" y="4662780"/>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2" name="文本占位符 4"/>
          <p:cNvSpPr>
            <a:spLocks noGrp="1"/>
          </p:cNvSpPr>
          <p:nvPr>
            <p:ph type="body" sz="quarter" idx="12" hasCustomPrompt="1"/>
          </p:nvPr>
        </p:nvSpPr>
        <p:spPr>
          <a:xfrm>
            <a:off x="2160590" y="576032"/>
            <a:ext cx="6659707" cy="4104000"/>
          </a:xfrm>
        </p:spPr>
        <p:txBody>
          <a:bodyPr numCol="2" spcCol="504000"/>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0"/>
            <a:r>
              <a:rPr lang="zh-CN" altLang="en-US" dirty="0"/>
              <a:t>一级主目录</a:t>
            </a:r>
          </a:p>
          <a:p>
            <a:pPr lvl="1"/>
            <a:r>
              <a:rPr lang="zh-CN" altLang="en-US" dirty="0"/>
              <a:t>二级子目录</a:t>
            </a:r>
          </a:p>
          <a:p>
            <a:pPr lvl="2"/>
            <a:r>
              <a:rPr lang="zh-CN" altLang="en-US" dirty="0"/>
              <a:t>三级子目录</a:t>
            </a:r>
          </a:p>
          <a:p>
            <a:pPr lvl="2"/>
            <a:endParaRPr lang="zh-CN" altLang="en-US" dirty="0"/>
          </a:p>
        </p:txBody>
      </p:sp>
      <p:sp>
        <p:nvSpPr>
          <p:cNvPr id="29" name="Subtitle 4"/>
          <p:cNvSpPr txBox="1"/>
          <p:nvPr userDrawn="1"/>
        </p:nvSpPr>
        <p:spPr bwMode="auto">
          <a:xfrm>
            <a:off x="431652" y="889816"/>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31"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目录_2栏_无衬线(Dark)">
    <p:spTree>
      <p:nvGrpSpPr>
        <p:cNvPr id="1" name=""/>
        <p:cNvGrpSpPr/>
        <p:nvPr/>
      </p:nvGrpSpPr>
      <p:grpSpPr>
        <a:xfrm>
          <a:off x="0" y="0"/>
          <a:ext cx="0" cy="0"/>
          <a:chOff x="0" y="0"/>
          <a:chExt cx="0" cy="0"/>
        </a:xfrm>
      </p:grpSpPr>
      <p:sp>
        <p:nvSpPr>
          <p:cNvPr id="4" name="页脚占位符 3"/>
          <p:cNvSpPr>
            <a:spLocks noGrp="1"/>
          </p:cNvSpPr>
          <p:nvPr userDrawn="1">
            <p:ph type="ftr" sz="quarter" idx="10"/>
          </p:nvPr>
        </p:nvSpPr>
        <p:spPr/>
        <p:txBody>
          <a:bodyPr/>
          <a:lstStyle>
            <a:lvl1pPr>
              <a:defRPr>
                <a:latin typeface="微软雅黑" panose="020B0503020204020204" pitchFamily="34" charset="-122"/>
                <a:ea typeface="微软雅黑" panose="020B0503020204020204" pitchFamily="34" charset="-122"/>
              </a:defRPr>
            </a:lvl1pPr>
          </a:lstStyle>
          <a:p>
            <a:pPr algn="l"/>
            <a:r>
              <a:rPr lang="zh-CN" altLang="zh-CN"/>
              <a:t>文档中的全部内容属亚信科技所有，未经允许，不可全部或部分发表、复制、使用于任何目的。</a:t>
            </a:r>
            <a:endParaRPr lang="zh-CN" altLang="zh-CN" dirty="0"/>
          </a:p>
        </p:txBody>
      </p:sp>
      <p:sp>
        <p:nvSpPr>
          <p:cNvPr id="7" name="文本占位符 4"/>
          <p:cNvSpPr>
            <a:spLocks noGrp="1"/>
          </p:cNvSpPr>
          <p:nvPr>
            <p:ph type="body" sz="quarter" idx="12" hasCustomPrompt="1"/>
          </p:nvPr>
        </p:nvSpPr>
        <p:spPr>
          <a:xfrm>
            <a:off x="2160590" y="576032"/>
            <a:ext cx="6659707" cy="4104000"/>
          </a:xfrm>
        </p:spPr>
        <p:txBody>
          <a:bodyPr numCol="2" spcCol="504000"/>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0"/>
            <a:r>
              <a:rPr lang="zh-CN" altLang="en-US" dirty="0"/>
              <a:t>一级主目录</a:t>
            </a:r>
          </a:p>
          <a:p>
            <a:pPr lvl="1"/>
            <a:r>
              <a:rPr lang="zh-CN" altLang="en-US" dirty="0"/>
              <a:t>二级子目录</a:t>
            </a:r>
          </a:p>
          <a:p>
            <a:pPr lvl="2"/>
            <a:r>
              <a:rPr lang="zh-CN" altLang="en-US" dirty="0"/>
              <a:t>三级子目录</a:t>
            </a:r>
          </a:p>
          <a:p>
            <a:pPr lvl="2"/>
            <a:endParaRPr lang="zh-CN" altLang="en-US" dirty="0"/>
          </a:p>
        </p:txBody>
      </p:sp>
      <p:sp>
        <p:nvSpPr>
          <p:cNvPr id="29" name="Subtitle 4"/>
          <p:cNvSpPr txBox="1"/>
          <p:nvPr userDrawn="1"/>
        </p:nvSpPr>
        <p:spPr bwMode="auto">
          <a:xfrm>
            <a:off x="431652" y="889816"/>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6"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目录8行_浅色（Light）">
    <p:bg>
      <p:bgPr>
        <a:solidFill>
          <a:srgbClr val="F8FCFF"/>
        </a:solidFill>
        <a:effectLst/>
      </p:bgPr>
    </p:bg>
    <p:spTree>
      <p:nvGrpSpPr>
        <p:cNvPr id="1" name=""/>
        <p:cNvGrpSpPr/>
        <p:nvPr/>
      </p:nvGrpSpPr>
      <p:grpSpPr>
        <a:xfrm>
          <a:off x="0" y="0"/>
          <a:ext cx="0" cy="0"/>
          <a:chOff x="0" y="0"/>
          <a:chExt cx="0" cy="0"/>
        </a:xfrm>
      </p:grpSpPr>
      <p:sp>
        <p:nvSpPr>
          <p:cNvPr id="20" name="Subtitle 4"/>
          <p:cNvSpPr txBox="1"/>
          <p:nvPr userDrawn="1"/>
        </p:nvSpPr>
        <p:spPr bwMode="auto">
          <a:xfrm>
            <a:off x="431652" y="889816"/>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solidFill>
                  <a:schemeClr val="tx2"/>
                </a:solidFill>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solidFill>
                <a:schemeClr val="tx2"/>
              </a:solidFill>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21"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2160000" y="1131565"/>
            <a:ext cx="6480000" cy="3215804"/>
            <a:chOff x="2160000" y="1203598"/>
            <a:chExt cx="6480000" cy="3215804"/>
          </a:xfrm>
        </p:grpSpPr>
        <p:cxnSp>
          <p:nvCxnSpPr>
            <p:cNvPr id="11" name="直接连接符 10"/>
            <p:cNvCxnSpPr/>
            <p:nvPr/>
          </p:nvCxnSpPr>
          <p:spPr>
            <a:xfrm>
              <a:off x="2160000" y="1203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160000" y="16629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2160000" y="21223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2160000" y="25817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2160000" y="30411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2160000" y="3500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2160000" y="3960000"/>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2160000" y="4419402"/>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7" name="文本占位符 4"/>
          <p:cNvSpPr>
            <a:spLocks noGrp="1"/>
          </p:cNvSpPr>
          <p:nvPr>
            <p:ph type="body" sz="quarter" idx="12" hasCustomPrompt="1"/>
          </p:nvPr>
        </p:nvSpPr>
        <p:spPr>
          <a:xfrm>
            <a:off x="2160592" y="720005"/>
            <a:ext cx="6480175" cy="3627369"/>
          </a:xfrm>
        </p:spPr>
        <p:txBody>
          <a:bodyPr/>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p>
        </p:txBody>
      </p:sp>
      <p:sp>
        <p:nvSpPr>
          <p:cNvPr id="19"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22"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B.目录_无衬线">
    <p:bg>
      <p:bgPr>
        <a:solidFill>
          <a:srgbClr val="F8FCFF"/>
        </a:solidFill>
        <a:effectLst/>
      </p:bgPr>
    </p:bg>
    <p:spTree>
      <p:nvGrpSpPr>
        <p:cNvPr id="1" name=""/>
        <p:cNvGrpSpPr/>
        <p:nvPr/>
      </p:nvGrpSpPr>
      <p:grpSpPr>
        <a:xfrm>
          <a:off x="0" y="0"/>
          <a:ext cx="0" cy="0"/>
          <a:chOff x="0" y="0"/>
          <a:chExt cx="0" cy="0"/>
        </a:xfrm>
      </p:grpSpPr>
      <p:sp>
        <p:nvSpPr>
          <p:cNvPr id="16" name="Subtitle 4"/>
          <p:cNvSpPr txBox="1"/>
          <p:nvPr userDrawn="1"/>
        </p:nvSpPr>
        <p:spPr bwMode="auto">
          <a:xfrm>
            <a:off x="431652" y="889816"/>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17"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7" name="文本占位符 4"/>
          <p:cNvSpPr>
            <a:spLocks noGrp="1"/>
          </p:cNvSpPr>
          <p:nvPr>
            <p:ph type="body" sz="quarter" idx="12" hasCustomPrompt="1"/>
          </p:nvPr>
        </p:nvSpPr>
        <p:spPr>
          <a:xfrm>
            <a:off x="2160592" y="720005"/>
            <a:ext cx="6480175" cy="3627369"/>
          </a:xfrm>
        </p:spPr>
        <p:txBody>
          <a:bodyPr/>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p>
        </p:txBody>
      </p:sp>
      <p:sp>
        <p:nvSpPr>
          <p:cNvPr id="8"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B_目录_2栏">
    <p:bg>
      <p:bgPr>
        <a:solidFill>
          <a:srgbClr val="F8FCFF"/>
        </a:solidFill>
        <a:effectLst/>
      </p:bgPr>
    </p:bg>
    <p:spTree>
      <p:nvGrpSpPr>
        <p:cNvPr id="1" name=""/>
        <p:cNvGrpSpPr/>
        <p:nvPr/>
      </p:nvGrpSpPr>
      <p:grpSpPr>
        <a:xfrm>
          <a:off x="0" y="0"/>
          <a:ext cx="0" cy="0"/>
          <a:chOff x="0" y="0"/>
          <a:chExt cx="0" cy="0"/>
        </a:xfrm>
      </p:grpSpPr>
      <p:grpSp>
        <p:nvGrpSpPr>
          <p:cNvPr id="56" name="组合 55"/>
          <p:cNvGrpSpPr/>
          <p:nvPr userDrawn="1"/>
        </p:nvGrpSpPr>
        <p:grpSpPr>
          <a:xfrm>
            <a:off x="2160000" y="987574"/>
            <a:ext cx="3168000" cy="3675206"/>
            <a:chOff x="2160000" y="1203598"/>
            <a:chExt cx="6480000" cy="3675206"/>
          </a:xfrm>
        </p:grpSpPr>
        <p:cxnSp>
          <p:nvCxnSpPr>
            <p:cNvPr id="57" name="直接连接符 56"/>
            <p:cNvCxnSpPr/>
            <p:nvPr/>
          </p:nvCxnSpPr>
          <p:spPr>
            <a:xfrm>
              <a:off x="2160000" y="1203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2160000" y="16629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userDrawn="1"/>
          </p:nvCxnSpPr>
          <p:spPr>
            <a:xfrm>
              <a:off x="2160000" y="21223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userDrawn="1"/>
          </p:nvCxnSpPr>
          <p:spPr>
            <a:xfrm>
              <a:off x="2160000" y="25817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userDrawn="1"/>
          </p:nvCxnSpPr>
          <p:spPr>
            <a:xfrm>
              <a:off x="2160000" y="30411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a:off x="2160000" y="3500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a:off x="2160000" y="3960000"/>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a:off x="2160000" y="4419402"/>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2160000" y="4878804"/>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userDrawn="1"/>
        </p:nvGrpSpPr>
        <p:grpSpPr>
          <a:xfrm>
            <a:off x="5652295" y="987574"/>
            <a:ext cx="3168000" cy="3675206"/>
            <a:chOff x="5652295" y="987574"/>
            <a:chExt cx="3168000" cy="3675206"/>
          </a:xfrm>
        </p:grpSpPr>
        <p:cxnSp>
          <p:nvCxnSpPr>
            <p:cNvPr id="27" name="直接连接符 26"/>
            <p:cNvCxnSpPr/>
            <p:nvPr userDrawn="1"/>
          </p:nvCxnSpPr>
          <p:spPr>
            <a:xfrm>
              <a:off x="5652295" y="4662780"/>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652295" y="9875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userDrawn="1"/>
          </p:nvCxnSpPr>
          <p:spPr>
            <a:xfrm>
              <a:off x="5652295" y="14469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5652295" y="19063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5652295" y="23657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5652295" y="28251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5652295" y="3284574"/>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userDrawn="1"/>
          </p:nvCxnSpPr>
          <p:spPr>
            <a:xfrm>
              <a:off x="5652295" y="3743976"/>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userDrawn="1"/>
          </p:nvCxnSpPr>
          <p:spPr>
            <a:xfrm>
              <a:off x="5652295" y="4203378"/>
              <a:ext cx="3168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9" name="Subtitle 4"/>
          <p:cNvSpPr txBox="1"/>
          <p:nvPr userDrawn="1"/>
        </p:nvSpPr>
        <p:spPr bwMode="auto">
          <a:xfrm>
            <a:off x="431652" y="889816"/>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32" name="文本占位符 4"/>
          <p:cNvSpPr>
            <a:spLocks noGrp="1"/>
          </p:cNvSpPr>
          <p:nvPr>
            <p:ph type="body" sz="quarter" idx="12" hasCustomPrompt="1"/>
          </p:nvPr>
        </p:nvSpPr>
        <p:spPr>
          <a:xfrm>
            <a:off x="2160590" y="576032"/>
            <a:ext cx="6659707" cy="4104000"/>
          </a:xfrm>
        </p:spPr>
        <p:txBody>
          <a:bodyPr numCol="2" spcCol="504000"/>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0"/>
            <a:r>
              <a:rPr lang="zh-CN" altLang="en-US" dirty="0"/>
              <a:t>一级主目录</a:t>
            </a:r>
          </a:p>
          <a:p>
            <a:pPr lvl="1"/>
            <a:r>
              <a:rPr lang="zh-CN" altLang="en-US" dirty="0"/>
              <a:t>二级子目录</a:t>
            </a:r>
          </a:p>
          <a:p>
            <a:pPr lvl="2"/>
            <a:r>
              <a:rPr lang="zh-CN" altLang="en-US" dirty="0"/>
              <a:t>三级子目录</a:t>
            </a:r>
          </a:p>
          <a:p>
            <a:pPr lvl="2"/>
            <a:endParaRPr lang="zh-CN" altLang="en-US" dirty="0"/>
          </a:p>
        </p:txBody>
      </p:sp>
      <p:sp>
        <p:nvSpPr>
          <p:cNvPr id="28"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33"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B.目录_2栏_无衬线">
    <p:bg>
      <p:bgPr>
        <a:solidFill>
          <a:srgbClr val="F8FCFF"/>
        </a:solidFill>
        <a:effectLst/>
      </p:bgPr>
    </p:bg>
    <p:spTree>
      <p:nvGrpSpPr>
        <p:cNvPr id="1" name=""/>
        <p:cNvGrpSpPr/>
        <p:nvPr/>
      </p:nvGrpSpPr>
      <p:grpSpPr>
        <a:xfrm>
          <a:off x="0" y="0"/>
          <a:ext cx="0" cy="0"/>
          <a:chOff x="0" y="0"/>
          <a:chExt cx="0" cy="0"/>
        </a:xfrm>
      </p:grpSpPr>
      <p:sp>
        <p:nvSpPr>
          <p:cNvPr id="29" name="Subtitle 4"/>
          <p:cNvSpPr txBox="1"/>
          <p:nvPr userDrawn="1"/>
        </p:nvSpPr>
        <p:spPr bwMode="auto">
          <a:xfrm>
            <a:off x="431652" y="889816"/>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30"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7" name="文本占位符 4"/>
          <p:cNvSpPr>
            <a:spLocks noGrp="1"/>
          </p:cNvSpPr>
          <p:nvPr>
            <p:ph type="body" sz="quarter" idx="12" hasCustomPrompt="1"/>
          </p:nvPr>
        </p:nvSpPr>
        <p:spPr>
          <a:xfrm>
            <a:off x="2160590" y="576032"/>
            <a:ext cx="6659707" cy="4104000"/>
          </a:xfrm>
        </p:spPr>
        <p:txBody>
          <a:bodyPr numCol="2" spcCol="504000"/>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0"/>
            <a:r>
              <a:rPr lang="zh-CN" altLang="en-US" dirty="0"/>
              <a:t>一级主目录</a:t>
            </a:r>
          </a:p>
          <a:p>
            <a:pPr lvl="1"/>
            <a:r>
              <a:rPr lang="zh-CN" altLang="en-US" dirty="0"/>
              <a:t>二级子目录</a:t>
            </a:r>
          </a:p>
          <a:p>
            <a:pPr lvl="2"/>
            <a:r>
              <a:rPr lang="zh-CN" altLang="en-US" dirty="0"/>
              <a:t>三级子目录</a:t>
            </a:r>
          </a:p>
          <a:p>
            <a:pPr lvl="2"/>
            <a:endParaRPr lang="zh-CN" altLang="en-US" dirty="0"/>
          </a:p>
        </p:txBody>
      </p:sp>
      <p:sp>
        <p:nvSpPr>
          <p:cNvPr id="8"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目录8行_浅色（Light）">
    <p:bg>
      <p:bgPr>
        <a:solidFill>
          <a:srgbClr val="F8FCFF"/>
        </a:solidFill>
        <a:effectLst/>
      </p:bgPr>
    </p:bg>
    <p:spTree>
      <p:nvGrpSpPr>
        <p:cNvPr id="1" name=""/>
        <p:cNvGrpSpPr/>
        <p:nvPr/>
      </p:nvGrpSpPr>
      <p:grpSpPr>
        <a:xfrm>
          <a:off x="0" y="0"/>
          <a:ext cx="0" cy="0"/>
          <a:chOff x="0" y="0"/>
          <a:chExt cx="0" cy="0"/>
        </a:xfrm>
      </p:grpSpPr>
      <p:sp>
        <p:nvSpPr>
          <p:cNvPr id="20" name="Subtitle 4"/>
          <p:cNvSpPr txBox="1"/>
          <p:nvPr userDrawn="1"/>
        </p:nvSpPr>
        <p:spPr bwMode="auto">
          <a:xfrm>
            <a:off x="431652" y="889815"/>
            <a:ext cx="1090464" cy="381245"/>
          </a:xfrm>
          <a:prstGeom prst="rect">
            <a:avLst/>
          </a:prstGeom>
        </p:spPr>
        <p:txBody>
          <a:bodyPr vert="horz" lIns="0" tIns="0" rIns="0" bIns="0" rtlCol="0">
            <a:noAutofit/>
          </a:bodyPr>
          <a:lstStyle>
            <a:lvl1pPr marL="0" indent="0" algn="l" defTabSz="457200" rtl="0" eaLnBrk="1" latinLnBrk="0" hangingPunct="1">
              <a:lnSpc>
                <a:spcPct val="80000"/>
              </a:lnSpc>
              <a:spcBef>
                <a:spcPts val="900"/>
              </a:spcBef>
              <a:buFontTx/>
              <a:buNone/>
              <a:defRPr sz="2000" b="1" kern="1200">
                <a:solidFill>
                  <a:schemeClr val="tx1"/>
                </a:solidFill>
                <a:latin typeface="+mj-lt"/>
                <a:ea typeface="+mn-ea"/>
                <a:cs typeface="+mn-cs"/>
              </a:defRPr>
            </a:lvl1pPr>
            <a:lvl2pPr marL="457200" indent="0" algn="ctr" defTabSz="457200" rtl="0" eaLnBrk="1" latinLnBrk="0" hangingPunct="1">
              <a:lnSpc>
                <a:spcPct val="100000"/>
              </a:lnSpc>
              <a:spcBef>
                <a:spcPts val="900"/>
              </a:spcBef>
              <a:buFontTx/>
              <a:buNone/>
              <a:defRPr sz="1200" kern="1200">
                <a:solidFill>
                  <a:schemeClr val="tx1">
                    <a:tint val="75000"/>
                  </a:schemeClr>
                </a:solidFill>
                <a:latin typeface="+mn-lt"/>
                <a:ea typeface="+mn-ea"/>
                <a:cs typeface="+mn-cs"/>
              </a:defRPr>
            </a:lvl2pPr>
            <a:lvl3pPr marL="9144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3pPr>
            <a:lvl4pPr marL="13716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4pPr>
            <a:lvl5pPr marL="1828800" indent="0" algn="ctr" defTabSz="457200" rtl="0" eaLnBrk="1" latinLnBrk="0" hangingPunct="1">
              <a:lnSpc>
                <a:spcPct val="100000"/>
              </a:lnSpc>
              <a:spcBef>
                <a:spcPts val="600"/>
              </a:spcBef>
              <a:buFont typeface="Arial" panose="020B0604020202020204"/>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lang="zh-CN" altLang="en-US" sz="3200" b="0" spc="600" dirty="0">
                <a:solidFill>
                  <a:schemeClr val="tx2"/>
                </a:solidFill>
                <a:latin typeface="微软雅黑" panose="020B0503020204020204" pitchFamily="34" charset="-122"/>
                <a:ea typeface="微软雅黑" panose="020B0503020204020204" pitchFamily="34" charset="-122"/>
                <a:cs typeface="+mn-ea"/>
                <a:sym typeface="Roboto" panose="02000000000000000000" pitchFamily="2" charset="0"/>
              </a:rPr>
              <a:t>目录</a:t>
            </a:r>
            <a:endParaRPr lang="en-US" sz="3200" b="0" spc="600" dirty="0">
              <a:solidFill>
                <a:schemeClr val="tx2"/>
              </a:solidFill>
              <a:latin typeface="微软雅黑" panose="020B0503020204020204" pitchFamily="34" charset="-122"/>
              <a:ea typeface="微软雅黑" panose="020B0503020204020204" pitchFamily="34" charset="-122"/>
              <a:cs typeface="+mn-ea"/>
              <a:sym typeface="Roboto" panose="02000000000000000000" pitchFamily="2" charset="0"/>
            </a:endParaRPr>
          </a:p>
        </p:txBody>
      </p:sp>
      <p:cxnSp>
        <p:nvCxnSpPr>
          <p:cNvPr id="21" name="Straight Connector 6"/>
          <p:cNvCxnSpPr/>
          <p:nvPr userDrawn="1"/>
        </p:nvCxnSpPr>
        <p:spPr>
          <a:xfrm>
            <a:off x="467544" y="144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2160000" y="1131565"/>
            <a:ext cx="6480000" cy="3215804"/>
            <a:chOff x="2160000" y="1203598"/>
            <a:chExt cx="6480000" cy="3215804"/>
          </a:xfrm>
        </p:grpSpPr>
        <p:cxnSp>
          <p:nvCxnSpPr>
            <p:cNvPr id="11" name="直接连接符 10"/>
            <p:cNvCxnSpPr/>
            <p:nvPr/>
          </p:nvCxnSpPr>
          <p:spPr>
            <a:xfrm>
              <a:off x="2160000" y="1203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2160000" y="16629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2160000" y="21223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2160000" y="25817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2160000" y="30411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2160000" y="3500598"/>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2160000" y="3960000"/>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2160000" y="4419402"/>
              <a:ext cx="6480000" cy="0"/>
            </a:xfrm>
            <a:prstGeom prst="line">
              <a:avLst/>
            </a:prstGeom>
            <a:ln w="3175">
              <a:solidFill>
                <a:schemeClr val="tx1">
                  <a:alpha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7" name="文本占位符 4"/>
          <p:cNvSpPr>
            <a:spLocks noGrp="1"/>
          </p:cNvSpPr>
          <p:nvPr>
            <p:ph type="body" sz="quarter" idx="12" hasCustomPrompt="1"/>
          </p:nvPr>
        </p:nvSpPr>
        <p:spPr>
          <a:xfrm>
            <a:off x="2160591" y="720004"/>
            <a:ext cx="6480175" cy="3627369"/>
          </a:xfrm>
        </p:spPr>
        <p:txBody>
          <a:bodyPr/>
          <a:lstStyle>
            <a:lvl1pPr marL="0" indent="-179705">
              <a:buSzPct val="100000"/>
              <a:buFont typeface="Arial" panose="020B0604020202020204" pitchFamily="34" charset="0"/>
              <a:buChar char="•"/>
              <a:defRPr sz="1200">
                <a:solidFill>
                  <a:schemeClr val="tx2"/>
                </a:solidFill>
              </a:defRPr>
            </a:lvl1pPr>
            <a:lvl2pPr>
              <a:defRPr sz="1200">
                <a:solidFill>
                  <a:schemeClr val="tx2"/>
                </a:solidFill>
              </a:defRPr>
            </a:lvl2pPr>
            <a:lvl3pPr>
              <a:defRPr sz="1000">
                <a:solidFill>
                  <a:schemeClr val="tx2"/>
                </a:solidFill>
              </a:defRPr>
            </a:lvl3pPr>
            <a:lvl4pPr>
              <a:defRPr>
                <a:solidFill>
                  <a:schemeClr val="tx2"/>
                </a:solidFill>
              </a:defRPr>
            </a:lvl4pPr>
            <a:lvl5pPr>
              <a:defRPr>
                <a:solidFill>
                  <a:schemeClr val="tx2"/>
                </a:solidFill>
              </a:defRPr>
            </a:lvl5pPr>
          </a:lstStyle>
          <a:p>
            <a:pPr lvl="0"/>
            <a:r>
              <a:rPr lang="zh-CN" altLang="en-US" dirty="0"/>
              <a:t>一级主目录</a:t>
            </a:r>
          </a:p>
          <a:p>
            <a:pPr lvl="1"/>
            <a:r>
              <a:rPr lang="zh-CN" altLang="en-US" dirty="0"/>
              <a:t>二级子目录</a:t>
            </a:r>
          </a:p>
          <a:p>
            <a:pPr lvl="2"/>
            <a:r>
              <a:rPr lang="zh-CN" altLang="en-US" dirty="0"/>
              <a:t>三级子目录</a:t>
            </a:r>
          </a:p>
        </p:txBody>
      </p:sp>
      <p:sp>
        <p:nvSpPr>
          <p:cNvPr id="19" name="页脚占位符 1"/>
          <p:cNvSpPr>
            <a:spLocks noGrp="1"/>
          </p:cNvSpPr>
          <p:nvPr>
            <p:ph type="ftr" sz="quarter" idx="10"/>
          </p:nvPr>
        </p:nvSpPr>
        <p:spPr>
          <a:xfrm>
            <a:off x="252001"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22"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lvl1pPr>
              <a:defRPr lang="en-US" altLang="zh-CN" smtClean="0">
                <a:solidFill>
                  <a:schemeClr val="tx2"/>
                </a:solidFill>
              </a:defRPr>
            </a:lvl1pPr>
          </a:lstStyle>
          <a:p>
            <a:fld id="{FB07B671-1C97-406F-9CC6-C711624DAA13}" type="slidenum">
              <a:rPr lang="en-US" altLang="zh-CN"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001_空(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solidFill>
                  <a:schemeClr val="accent5">
                    <a:lumMod val="40000"/>
                    <a:lumOff val="60000"/>
                  </a:schemeClr>
                </a:solidFill>
              </a:defRPr>
            </a:lvl1pPr>
          </a:lstStyle>
          <a:p>
            <a:pPr algn="l"/>
            <a:r>
              <a:rPr lang="zh-CN" altLang="zh-CN"/>
              <a:t>文档中的全部内容属亚信科技所有，未经允许，不可全部或部分发表、复制、使用于任何目的。</a:t>
            </a:r>
            <a:endParaRPr lang="zh-CN" altLang="zh-CN" dirty="0"/>
          </a:p>
        </p:txBody>
      </p:sp>
      <p:cxnSp>
        <p:nvCxnSpPr>
          <p:cNvPr id="12"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7"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
        <p:nvSpPr>
          <p:cNvPr id="9"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003(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8"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7" name="内容占位符 3"/>
          <p:cNvSpPr>
            <a:spLocks noGrp="1"/>
          </p:cNvSpPr>
          <p:nvPr>
            <p:ph sz="quarter" idx="17" hasCustomPrompt="1"/>
          </p:nvPr>
        </p:nvSpPr>
        <p:spPr>
          <a:xfrm>
            <a:off x="395292" y="987574"/>
            <a:ext cx="8353423"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004(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9"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
        <p:nvSpPr>
          <p:cNvPr id="14" name="内容占位符 3"/>
          <p:cNvSpPr>
            <a:spLocks noGrp="1"/>
          </p:cNvSpPr>
          <p:nvPr>
            <p:ph sz="quarter" idx="17" hasCustomPrompt="1"/>
          </p:nvPr>
        </p:nvSpPr>
        <p:spPr>
          <a:xfrm>
            <a:off x="395292" y="1240338"/>
            <a:ext cx="8353423"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005(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4" name="内容占位符 3"/>
          <p:cNvSpPr>
            <a:spLocks noGrp="1"/>
          </p:cNvSpPr>
          <p:nvPr>
            <p:ph sz="quarter" idx="17" hasCustomPrompt="1"/>
          </p:nvPr>
        </p:nvSpPr>
        <p:spPr>
          <a:xfrm>
            <a:off x="395290"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18" hasCustomPrompt="1"/>
          </p:nvPr>
        </p:nvSpPr>
        <p:spPr>
          <a:xfrm>
            <a:off x="4643725" y="987574"/>
            <a:ext cx="410527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9"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006(Dark)">
    <p:bg>
      <p:bgPr>
        <a:gradFill flip="none" rotWithShape="1">
          <a:gsLst>
            <a:gs pos="0">
              <a:srgbClr val="303947"/>
            </a:gs>
            <a:gs pos="100000">
              <a:srgbClr val="0A1D30"/>
            </a:gs>
          </a:gsLst>
          <a:lin ang="16200000" scaled="1"/>
          <a:tileRect/>
        </a:gradFill>
        <a:effectLst/>
      </p:bgPr>
    </p:bg>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12" name="内容占位符 3"/>
          <p:cNvSpPr>
            <a:spLocks noGrp="1"/>
          </p:cNvSpPr>
          <p:nvPr>
            <p:ph sz="quarter" idx="18" hasCustomPrompt="1"/>
          </p:nvPr>
        </p:nvSpPr>
        <p:spPr>
          <a:xfrm>
            <a:off x="395290"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3" name="内容占位符 3"/>
          <p:cNvSpPr>
            <a:spLocks noGrp="1"/>
          </p:cNvSpPr>
          <p:nvPr>
            <p:ph sz="quarter" idx="19" hasCustomPrompt="1"/>
          </p:nvPr>
        </p:nvSpPr>
        <p:spPr>
          <a:xfrm>
            <a:off x="4643725" y="1240338"/>
            <a:ext cx="410527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14"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007(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3"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12"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008(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3"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2" name="内容占位符 3"/>
          <p:cNvSpPr>
            <a:spLocks noGrp="1"/>
          </p:cNvSpPr>
          <p:nvPr>
            <p:ph sz="quarter" idx="20" hasCustomPrompt="1"/>
          </p:nvPr>
        </p:nvSpPr>
        <p:spPr>
          <a:xfrm>
            <a:off x="6048997"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14"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009(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4" name="内容占位符 3"/>
          <p:cNvSpPr>
            <a:spLocks noGrp="1"/>
          </p:cNvSpPr>
          <p:nvPr>
            <p:ph sz="quarter" idx="17" hasCustomPrompt="1"/>
          </p:nvPr>
        </p:nvSpPr>
        <p:spPr>
          <a:xfrm>
            <a:off x="395289"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9" name="内容占位符 3"/>
          <p:cNvSpPr>
            <a:spLocks noGrp="1"/>
          </p:cNvSpPr>
          <p:nvPr>
            <p:ph sz="quarter" idx="19" hasCustomPrompt="1"/>
          </p:nvPr>
        </p:nvSpPr>
        <p:spPr>
          <a:xfrm>
            <a:off x="3222146"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8"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010(Dark)">
    <p:spTree>
      <p:nvGrpSpPr>
        <p:cNvPr id="1" name=""/>
        <p:cNvGrpSpPr/>
        <p:nvPr/>
      </p:nvGrpSpPr>
      <p:grpSpPr>
        <a:xfrm>
          <a:off x="0" y="0"/>
          <a:ext cx="0" cy="0"/>
          <a:chOff x="0" y="0"/>
          <a:chExt cx="0" cy="0"/>
        </a:xfrm>
      </p:grpSpPr>
      <p:sp>
        <p:nvSpPr>
          <p:cNvPr id="4" name="TextBox 4" hidden="1"/>
          <p:cNvSpPr txBox="1">
            <a:spLocks noChangeArrowheads="1"/>
          </p:cNvSpPr>
          <p:nvPr userDrawn="1"/>
        </p:nvSpPr>
        <p:spPr bwMode="auto">
          <a:xfrm>
            <a:off x="452439" y="4626774"/>
            <a:ext cx="583814" cy="246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zh-CN" sz="1000" b="0" i="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Slide  /</a:t>
            </a:r>
          </a:p>
        </p:txBody>
      </p:sp>
      <p:cxnSp>
        <p:nvCxnSpPr>
          <p:cNvPr id="5" name="Straight Connector 5" hidden="1"/>
          <p:cNvCxnSpPr/>
          <p:nvPr userDrawn="1"/>
        </p:nvCxnSpPr>
        <p:spPr>
          <a:xfrm>
            <a:off x="514354" y="4567238"/>
            <a:ext cx="327423" cy="0"/>
          </a:xfrm>
          <a:prstGeom prst="line">
            <a:avLst/>
          </a:prstGeom>
          <a:ln w="38100">
            <a:solidFill>
              <a:srgbClr val="D76F34"/>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0"/>
          </p:nvPr>
        </p:nvSpPr>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10" name="内容占位符 3"/>
          <p:cNvSpPr>
            <a:spLocks noGrp="1"/>
          </p:cNvSpPr>
          <p:nvPr>
            <p:ph sz="quarter" idx="18" hasCustomPrompt="1"/>
          </p:nvPr>
        </p:nvSpPr>
        <p:spPr>
          <a:xfrm>
            <a:off x="395289" y="1240338"/>
            <a:ext cx="2700000"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1" name="内容占位符 3"/>
          <p:cNvSpPr>
            <a:spLocks noGrp="1"/>
          </p:cNvSpPr>
          <p:nvPr>
            <p:ph sz="quarter" idx="19" hasCustomPrompt="1"/>
          </p:nvPr>
        </p:nvSpPr>
        <p:spPr>
          <a:xfrm>
            <a:off x="3222146" y="1240338"/>
            <a:ext cx="5526855" cy="3492000"/>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9" name="文本占位符 10"/>
          <p:cNvSpPr>
            <a:spLocks noGrp="1"/>
          </p:cNvSpPr>
          <p:nvPr>
            <p:ph type="body" sz="quarter" idx="12" hasCustomPrompt="1"/>
          </p:nvPr>
        </p:nvSpPr>
        <p:spPr>
          <a:xfrm>
            <a:off x="396000" y="627574"/>
            <a:ext cx="8497192" cy="360000"/>
          </a:xfrm>
          <a:prstGeom prst="rect">
            <a:avLst/>
          </a:prstGeom>
        </p:spPr>
        <p:txBody>
          <a:bodyPr lIns="0" tIns="0" rIns="0" bIns="0">
            <a:normAutofit/>
          </a:bodyPr>
          <a:lstStyle>
            <a:lvl1pPr marL="0" indent="0">
              <a:lnSpc>
                <a:spcPct val="100000"/>
              </a:lnSpc>
              <a:buNone/>
              <a:defRPr sz="1600">
                <a:solidFill>
                  <a:schemeClr val="tx1"/>
                </a:solidFill>
                <a:latin typeface="+mj-lt"/>
                <a:ea typeface="+mj-ea"/>
                <a:cs typeface="Arial" panose="020B0604020202020204" pitchFamily="34" charset="0"/>
              </a:defRPr>
            </a:lvl1pPr>
            <a:lvl3pPr marL="685800" indent="0">
              <a:buNone/>
              <a:defRPr/>
            </a:lvl3pPr>
          </a:lstStyle>
          <a:p>
            <a:pPr lvl="0"/>
            <a:r>
              <a:rPr kumimoji="1" lang="zh-CN" altLang="en-US" dirty="0"/>
              <a:t>点击此处编辑副标题 </a:t>
            </a:r>
            <a:r>
              <a:rPr kumimoji="1" lang="en-US" altLang="zh-CN" dirty="0"/>
              <a:t> 16pt Regular</a:t>
            </a:r>
            <a:endParaRPr kumimoji="1" lang="zh-CN" altLang="en-US" dirty="0"/>
          </a:p>
        </p:txBody>
      </p:sp>
      <p:cxnSp>
        <p:nvCxnSpPr>
          <p:cNvPr id="20" name="Straight Connector 6"/>
          <p:cNvCxnSpPr/>
          <p:nvPr userDrawn="1"/>
        </p:nvCxnSpPr>
        <p:spPr>
          <a:xfrm>
            <a:off x="396000" y="987574"/>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21"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13"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011(Dar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52002" y="4824000"/>
            <a:ext cx="5791523" cy="273844"/>
          </a:xfrm>
        </p:spPr>
        <p:txBody>
          <a:bodyPr/>
          <a:lstStyle>
            <a:lvl1pPr>
              <a:defRPr sz="800"/>
            </a:lvl1pPr>
          </a:lstStyle>
          <a:p>
            <a:pPr algn="l"/>
            <a:r>
              <a:rPr lang="zh-CN" altLang="zh-CN"/>
              <a:t>文档中的全部内容属亚信科技所有，未经允许，不可全部或部分发表、复制、使用于任何目的。</a:t>
            </a:r>
            <a:endParaRPr lang="zh-CN" altLang="zh-CN" dirty="0"/>
          </a:p>
        </p:txBody>
      </p:sp>
      <p:sp>
        <p:nvSpPr>
          <p:cNvPr id="4" name="内容占位符 3"/>
          <p:cNvSpPr>
            <a:spLocks noGrp="1"/>
          </p:cNvSpPr>
          <p:nvPr>
            <p:ph sz="quarter" idx="17" hasCustomPrompt="1"/>
          </p:nvPr>
        </p:nvSpPr>
        <p:spPr>
          <a:xfrm>
            <a:off x="395291" y="987574"/>
            <a:ext cx="5526855"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sp>
        <p:nvSpPr>
          <p:cNvPr id="10" name="内容占位符 3"/>
          <p:cNvSpPr>
            <a:spLocks noGrp="1"/>
          </p:cNvSpPr>
          <p:nvPr>
            <p:ph sz="quarter" idx="20" hasCustomPrompt="1"/>
          </p:nvPr>
        </p:nvSpPr>
        <p:spPr>
          <a:xfrm>
            <a:off x="6048997" y="987574"/>
            <a:ext cx="2700000" cy="3744764"/>
          </a:xfrm>
        </p:spPr>
        <p:txBody>
          <a:bodyPr/>
          <a:lstStyle>
            <a:lvl1pPr>
              <a:lnSpc>
                <a:spcPct val="125000"/>
              </a:lnSpc>
              <a:spcAft>
                <a:spcPts val="400"/>
              </a:spcAft>
              <a:defRPr/>
            </a:lvl1pPr>
            <a:lvl2pPr>
              <a:lnSpc>
                <a:spcPct val="125000"/>
              </a:lnSpc>
              <a:spcAft>
                <a:spcPts val="400"/>
              </a:spcAft>
              <a:defRPr/>
            </a:lvl2pPr>
            <a:lvl3pPr>
              <a:lnSpc>
                <a:spcPct val="125000"/>
              </a:lnSpc>
              <a:spcAft>
                <a:spcPts val="400"/>
              </a:spcAft>
              <a:defRPr/>
            </a:lvl3pPr>
            <a:lvl4pPr>
              <a:lnSpc>
                <a:spcPct val="125000"/>
              </a:lnSpc>
              <a:spcAft>
                <a:spcPts val="400"/>
              </a:spcAft>
              <a:defRPr/>
            </a:lvl4pPr>
            <a:lvl5pPr>
              <a:lnSpc>
                <a:spcPct val="125000"/>
              </a:lnSpc>
              <a:spcAft>
                <a:spcPts val="400"/>
              </a:spcAft>
              <a:defRPr sz="1000"/>
            </a:lvl5pPr>
          </a:lstStyle>
          <a:p>
            <a:pPr lvl="0"/>
            <a:r>
              <a:rPr lang="zh-CN" altLang="en-US" dirty="0"/>
              <a:t>输入第一级文本内容 </a:t>
            </a:r>
            <a:r>
              <a:rPr lang="en-US" altLang="zh-CN" dirty="0"/>
              <a:t>16pt Regular</a:t>
            </a:r>
          </a:p>
          <a:p>
            <a:pPr lvl="1"/>
            <a:r>
              <a:rPr lang="zh-CN" altLang="en-US" dirty="0"/>
              <a:t>二级  </a:t>
            </a:r>
            <a:r>
              <a:rPr lang="en-US" altLang="zh-CN" dirty="0"/>
              <a:t>14pt Regular</a:t>
            </a:r>
          </a:p>
          <a:p>
            <a:pPr lvl="2"/>
            <a:r>
              <a:rPr lang="zh-CN" altLang="en-US" dirty="0"/>
              <a:t>三级  </a:t>
            </a:r>
            <a:r>
              <a:rPr lang="en-US" altLang="zh-CN" dirty="0"/>
              <a:t>12pt Regular</a:t>
            </a:r>
          </a:p>
          <a:p>
            <a:pPr lvl="3"/>
            <a:r>
              <a:rPr lang="zh-CN" altLang="en-US" dirty="0"/>
              <a:t>四级  </a:t>
            </a:r>
            <a:r>
              <a:rPr lang="en-US" altLang="zh-CN" dirty="0"/>
              <a:t>11pt Regular</a:t>
            </a:r>
          </a:p>
          <a:p>
            <a:pPr lvl="4"/>
            <a:r>
              <a:rPr lang="zh-CN" altLang="en-US" dirty="0"/>
              <a:t>五级 </a:t>
            </a:r>
            <a:r>
              <a:rPr lang="en-US" altLang="zh-CN" dirty="0"/>
              <a:t>10pt Regular</a:t>
            </a:r>
          </a:p>
        </p:txBody>
      </p:sp>
      <p:cxnSp>
        <p:nvCxnSpPr>
          <p:cNvPr id="16" name="Straight Connector 6"/>
          <p:cNvCxnSpPr/>
          <p:nvPr userDrawn="1"/>
        </p:nvCxnSpPr>
        <p:spPr>
          <a:xfrm>
            <a:off x="396000" y="720000"/>
            <a:ext cx="432000" cy="0"/>
          </a:xfrm>
          <a:prstGeom prst="line">
            <a:avLst/>
          </a:prstGeom>
          <a:ln w="50800">
            <a:solidFill>
              <a:srgbClr val="FF6600"/>
            </a:solidFill>
          </a:ln>
          <a:effectLst/>
        </p:spPr>
        <p:style>
          <a:lnRef idx="1">
            <a:schemeClr val="accent1"/>
          </a:lnRef>
          <a:fillRef idx="0">
            <a:schemeClr val="accent1"/>
          </a:fillRef>
          <a:effectRef idx="0">
            <a:schemeClr val="accent1"/>
          </a:effectRef>
          <a:fontRef idx="minor">
            <a:schemeClr val="tx1"/>
          </a:fontRef>
        </p:style>
      </p:cxnSp>
      <p:sp>
        <p:nvSpPr>
          <p:cNvPr id="17" name="标题占位符 1"/>
          <p:cNvSpPr>
            <a:spLocks noGrp="1"/>
          </p:cNvSpPr>
          <p:nvPr>
            <p:ph type="title" hasCustomPrompt="1"/>
          </p:nvPr>
        </p:nvSpPr>
        <p:spPr>
          <a:xfrm>
            <a:off x="396000" y="0"/>
            <a:ext cx="8497192" cy="576000"/>
          </a:xfrm>
          <a:prstGeom prst="rect">
            <a:avLst/>
          </a:prstGeom>
        </p:spPr>
        <p:txBody>
          <a:bodyPr vert="horz" lIns="0" tIns="0" rIns="0" bIns="0" rtlCol="0" anchor="b">
            <a:noAutofit/>
          </a:bodyPr>
          <a:lstStyle>
            <a:lvl1pPr>
              <a:defRPr lang="zh-CN" altLang="en-US" sz="2600" dirty="0"/>
            </a:lvl1pPr>
          </a:lstStyle>
          <a:p>
            <a:pPr lvl="0">
              <a:lnSpc>
                <a:spcPct val="75000"/>
              </a:lnSpc>
            </a:pPr>
            <a:r>
              <a:rPr kumimoji="1" lang="zh-CN" altLang="en-US" dirty="0"/>
              <a:t>点击此处编辑标题  </a:t>
            </a:r>
            <a:r>
              <a:rPr kumimoji="1" lang="en-US" altLang="zh-CN" dirty="0"/>
              <a:t>26pt Regular</a:t>
            </a:r>
            <a:endParaRPr kumimoji="1" lang="zh-CN" altLang="en-US" dirty="0"/>
          </a:p>
        </p:txBody>
      </p:sp>
      <p:sp>
        <p:nvSpPr>
          <p:cNvPr id="8"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slideLayout" Target="../slideLayouts/slideLayout76.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slideLayout" Target="../slideLayouts/slideLayout75.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theme" Target="../theme/theme2.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9" Type="http://schemas.openxmlformats.org/officeDocument/2006/relationships/slideLayout" Target="../slideLayouts/slideLayout115.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34" Type="http://schemas.openxmlformats.org/officeDocument/2006/relationships/slideLayout" Target="../slideLayouts/slideLayout110.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38" Type="http://schemas.openxmlformats.org/officeDocument/2006/relationships/slideLayout" Target="../slideLayouts/slideLayout114.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37" Type="http://schemas.openxmlformats.org/officeDocument/2006/relationships/slideLayout" Target="../slideLayouts/slideLayout113.xml"/><Relationship Id="rId40" Type="http://schemas.openxmlformats.org/officeDocument/2006/relationships/theme" Target="../theme/theme3.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slideLayout" Target="../slideLayouts/slideLayout112.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03947"/>
            </a:gs>
            <a:gs pos="100000">
              <a:srgbClr val="0A1D30"/>
            </a:gs>
          </a:gsLst>
          <a:lin ang="162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51520" y="273844"/>
            <a:ext cx="8640960" cy="857746"/>
          </a:xfrm>
          <a:prstGeom prst="rect">
            <a:avLst/>
          </a:prstGeom>
        </p:spPr>
        <p:txBody>
          <a:bodyPr vert="horz" lIns="91440" tIns="45720" rIns="91440" bIns="45720" rtlCol="0" anchor="b">
            <a:normAutofit/>
          </a:bodyPr>
          <a:lstStyle/>
          <a:p>
            <a:pPr lvl="0" algn="l" defTabSz="685165" rtl="0" eaLnBrk="1" latinLnBrk="0" hangingPunct="1">
              <a:lnSpc>
                <a:spcPct val="75000"/>
              </a:lnSpc>
              <a:spcBef>
                <a:spcPct val="0"/>
              </a:spcBef>
              <a:buNone/>
            </a:pPr>
            <a:r>
              <a:rPr kumimoji="1" lang="zh-CN" altLang="en-US" dirty="0"/>
              <a:t>单击此处编辑母版标题样式</a:t>
            </a:r>
          </a:p>
        </p:txBody>
      </p:sp>
      <p:sp>
        <p:nvSpPr>
          <p:cNvPr id="5" name="页脚占位符 4"/>
          <p:cNvSpPr>
            <a:spLocks noGrp="1"/>
          </p:cNvSpPr>
          <p:nvPr>
            <p:ph type="ftr" sz="quarter" idx="3"/>
          </p:nvPr>
        </p:nvSpPr>
        <p:spPr>
          <a:xfrm>
            <a:off x="252001" y="4824000"/>
            <a:ext cx="5791523" cy="273844"/>
          </a:xfrm>
          <a:prstGeom prst="rect">
            <a:avLst/>
          </a:prstGeom>
        </p:spPr>
        <p:txBody>
          <a:bodyPr vert="horz" lIns="91440" tIns="45720" rIns="91440" bIns="45720" rtlCol="0" anchor="ctr"/>
          <a:lstStyle>
            <a:lvl1pPr algn="ctr">
              <a:defRPr sz="800" b="0" i="0">
                <a:solidFill>
                  <a:schemeClr val="accent5">
                    <a:lumMod val="40000"/>
                    <a:lumOff val="60000"/>
                  </a:schemeClr>
                </a:solidFill>
                <a:latin typeface="+mn-ea"/>
                <a:ea typeface="+mn-ea"/>
              </a:defRPr>
            </a:lvl1pPr>
          </a:lstStyle>
          <a:p>
            <a:pPr algn="l"/>
            <a:r>
              <a:rPr lang="zh-CN" altLang="zh-CN"/>
              <a:t>文档中的全部内容属亚信科技所有，未经允许，不可全部或部分发表、复制、使用于任何目的。</a:t>
            </a:r>
            <a:endParaRPr lang="zh-CN" altLang="zh-CN" dirty="0"/>
          </a:p>
        </p:txBody>
      </p:sp>
      <p:sp>
        <p:nvSpPr>
          <p:cNvPr id="7" name="文本占位符 2"/>
          <p:cNvSpPr>
            <a:spLocks noGrp="1"/>
          </p:cNvSpPr>
          <p:nvPr>
            <p:ph type="body" idx="1"/>
          </p:nvPr>
        </p:nvSpPr>
        <p:spPr>
          <a:xfrm>
            <a:off x="258408" y="1370013"/>
            <a:ext cx="8634072" cy="3262312"/>
          </a:xfrm>
          <a:prstGeom prst="rect">
            <a:avLst/>
          </a:prstGeom>
        </p:spPr>
        <p:txBody>
          <a:bodyPr vert="horz" lIns="91440" tIns="0" rIns="91440" bIns="0" rtlCol="0">
            <a:no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lnSpc>
                <a:spcPts val="2600"/>
              </a:lnSpc>
              <a:spcAft>
                <a:spcPts val="1000"/>
              </a:spcAft>
            </a:pPr>
            <a:r>
              <a:rPr lang="zh-CN" altLang="en-US" dirty="0"/>
              <a:t>第五级</a:t>
            </a:r>
            <a:endParaRPr lang="en-US" altLang="zh-CN" dirty="0"/>
          </a:p>
          <a:p>
            <a:pPr lvl="5">
              <a:lnSpc>
                <a:spcPts val="2600"/>
              </a:lnSpc>
              <a:spcAft>
                <a:spcPts val="1000"/>
              </a:spcAft>
            </a:pPr>
            <a:r>
              <a:rPr lang="zh-CN" altLang="en-US" dirty="0"/>
              <a:t>第六级</a:t>
            </a:r>
            <a:endParaRPr lang="en-US" altLang="zh-CN" dirty="0"/>
          </a:p>
          <a:p>
            <a:pPr lvl="6">
              <a:lnSpc>
                <a:spcPts val="2600"/>
              </a:lnSpc>
              <a:spcAft>
                <a:spcPts val="1000"/>
              </a:spcAft>
            </a:pPr>
            <a:r>
              <a:rPr lang="zh-CN" altLang="en-US" dirty="0"/>
              <a:t>第七级</a:t>
            </a:r>
          </a:p>
        </p:txBody>
      </p:sp>
      <p:sp>
        <p:nvSpPr>
          <p:cNvPr id="6" name="灯片编号占位符 2"/>
          <p:cNvSpPr>
            <a:spLocks noGrp="1"/>
          </p:cNvSpPr>
          <p:nvPr>
            <p:ph type="sldNum" sz="quarter" idx="4"/>
          </p:nvPr>
        </p:nvSpPr>
        <p:spPr>
          <a:xfrm>
            <a:off x="7452320"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hdr="0" dt="0"/>
  <p:txStyles>
    <p:titleStyle>
      <a:lvl1pPr marL="0" indent="0" algn="l" defTabSz="457200" rtl="0" eaLnBrk="1" latinLnBrk="0" hangingPunct="1">
        <a:lnSpc>
          <a:spcPct val="80000"/>
        </a:lnSpc>
        <a:spcBef>
          <a:spcPts val="900"/>
        </a:spcBef>
        <a:buFontTx/>
        <a:buNone/>
        <a:defRPr kumimoji="1" lang="zh-CN" altLang="en-US" sz="3600" b="0" i="0" kern="1200" spc="0" dirty="0">
          <a:solidFill>
            <a:schemeClr val="tx1"/>
          </a:solidFill>
          <a:latin typeface="+mj-ea"/>
          <a:ea typeface="+mj-ea"/>
          <a:cs typeface="+mj-cs"/>
        </a:defRPr>
      </a:lvl1pPr>
    </p:titleStyle>
    <p:bodyStyle>
      <a:lvl1pPr marL="0" indent="0" algn="l" defTabSz="685165" rtl="0" eaLnBrk="1" latinLnBrk="0" hangingPunct="1">
        <a:lnSpc>
          <a:spcPts val="2600"/>
        </a:lnSpc>
        <a:spcBef>
          <a:spcPts val="0"/>
        </a:spcBef>
        <a:spcAft>
          <a:spcPts val="1000"/>
        </a:spcAft>
        <a:buClrTx/>
        <a:buSzPct val="60000"/>
        <a:buFont typeface="Wingdings" panose="05000000000000000000" pitchFamily="2" charset="2"/>
        <a:buNone/>
        <a:defRPr lang="zh-CN" altLang="en-US" sz="1600" kern="1200" dirty="0" smtClean="0">
          <a:solidFill>
            <a:schemeClr val="tx1"/>
          </a:solidFill>
          <a:latin typeface="+mn-ea"/>
          <a:ea typeface="+mn-ea"/>
          <a:cs typeface="Arial" panose="020B0604020202020204" pitchFamily="34" charset="0"/>
        </a:defRPr>
      </a:lvl1pPr>
      <a:lvl2pPr marL="360045" indent="-171450" algn="l" defTabSz="685165" rtl="0" eaLnBrk="1" latinLnBrk="0" hangingPunct="1">
        <a:lnSpc>
          <a:spcPts val="2600"/>
        </a:lnSpc>
        <a:spcBef>
          <a:spcPts val="0"/>
        </a:spcBef>
        <a:spcAft>
          <a:spcPts val="1000"/>
        </a:spcAft>
        <a:buClrTx/>
        <a:buSzPct val="100000"/>
        <a:buFont typeface="Arial" panose="020B0604020202020204" pitchFamily="34" charset="0"/>
        <a:buChar char="•"/>
        <a:defRPr lang="zh-CN" altLang="en-US" sz="1400" kern="1200" dirty="0" smtClean="0">
          <a:solidFill>
            <a:schemeClr val="tx1"/>
          </a:solidFill>
          <a:latin typeface="+mn-ea"/>
          <a:ea typeface="+mn-ea"/>
          <a:cs typeface="Arial" panose="020B0604020202020204" pitchFamily="34" charset="0"/>
        </a:defRPr>
      </a:lvl2pPr>
      <a:lvl3pPr marL="539750" indent="-171450" algn="l" defTabSz="685165" rtl="0" eaLnBrk="1" latinLnBrk="0" hangingPunct="1">
        <a:lnSpc>
          <a:spcPts val="2600"/>
        </a:lnSpc>
        <a:spcBef>
          <a:spcPts val="0"/>
        </a:spcBef>
        <a:spcAft>
          <a:spcPts val="1000"/>
        </a:spcAft>
        <a:buClrTx/>
        <a:buSzPct val="100000"/>
        <a:buFont typeface="Arial" panose="020B0604020202020204" pitchFamily="34" charset="0"/>
        <a:buChar char="•"/>
        <a:defRPr lang="zh-CN" altLang="en-US" sz="1200" kern="1200" dirty="0" smtClean="0">
          <a:solidFill>
            <a:schemeClr val="tx1"/>
          </a:solidFill>
          <a:latin typeface="+mn-ea"/>
          <a:ea typeface="+mn-ea"/>
          <a:cs typeface="Arial" panose="020B0604020202020204" pitchFamily="34" charset="0"/>
        </a:defRPr>
      </a:lvl3pPr>
      <a:lvl4pPr marL="720090" indent="-144145" algn="l" defTabSz="685165" rtl="0" eaLnBrk="1" latinLnBrk="0" hangingPunct="1">
        <a:lnSpc>
          <a:spcPts val="2600"/>
        </a:lnSpc>
        <a:spcBef>
          <a:spcPts val="0"/>
        </a:spcBef>
        <a:spcAft>
          <a:spcPts val="1000"/>
        </a:spcAft>
        <a:buClrTx/>
        <a:buSzPct val="100000"/>
        <a:buFont typeface="Arial" panose="020B0604020202020204" pitchFamily="34" charset="0"/>
        <a:buChar char="•"/>
        <a:defRPr lang="zh-CN" altLang="en-US" sz="1100" kern="1200" dirty="0" smtClean="0">
          <a:solidFill>
            <a:schemeClr val="tx1"/>
          </a:solidFill>
          <a:latin typeface="+mn-ea"/>
          <a:ea typeface="+mn-ea"/>
          <a:cs typeface="Arial" panose="020B0604020202020204" pitchFamily="34" charset="0"/>
        </a:defRPr>
      </a:lvl4pPr>
      <a:lvl5pPr marL="899795" marR="0" indent="-136525" algn="l" defTabSz="685165" rtl="0" eaLnBrk="1" fontAlgn="auto" latinLnBrk="0" hangingPunct="1">
        <a:lnSpc>
          <a:spcPts val="2600"/>
        </a:lnSpc>
        <a:spcBef>
          <a:spcPts val="0"/>
        </a:spcBef>
        <a:spcAft>
          <a:spcPts val="1000"/>
        </a:spcAft>
        <a:buClrTx/>
        <a:buSzPct val="100000"/>
        <a:buFont typeface="Arial" panose="020B0604020202020204" pitchFamily="34" charset="0"/>
        <a:buChar char="•"/>
        <a:defRPr lang="en-US" altLang="zh-CN" sz="1000" kern="1200" dirty="0" smtClean="0">
          <a:solidFill>
            <a:schemeClr val="tx1"/>
          </a:solidFill>
          <a:latin typeface="+mn-ea"/>
          <a:ea typeface="+mn-ea"/>
          <a:cs typeface="Arial" panose="020B0604020202020204" pitchFamily="34" charset="0"/>
        </a:defRPr>
      </a:lvl5pPr>
      <a:lvl6pPr marL="1043940" indent="-122555" algn="l" defTabSz="685165" rtl="0" eaLnBrk="1" latinLnBrk="0" hangingPunct="1">
        <a:lnSpc>
          <a:spcPct val="170000"/>
        </a:lnSpc>
        <a:spcBef>
          <a:spcPts val="0"/>
        </a:spcBef>
        <a:buSzPct val="100000"/>
        <a:buFont typeface="Arial" panose="020B0604020202020204" pitchFamily="34" charset="0"/>
        <a:buChar char="•"/>
        <a:defRPr sz="900" kern="1200">
          <a:solidFill>
            <a:schemeClr val="tx1"/>
          </a:solidFill>
          <a:latin typeface="+mn-lt"/>
          <a:ea typeface="+mn-ea"/>
          <a:cs typeface="+mn-cs"/>
        </a:defRPr>
      </a:lvl6pPr>
      <a:lvl7pPr marL="1224280" indent="-114935" algn="l" defTabSz="685165" rtl="0" eaLnBrk="1" latinLnBrk="0" hangingPunct="1">
        <a:lnSpc>
          <a:spcPct val="90000"/>
        </a:lnSpc>
        <a:spcBef>
          <a:spcPts val="0"/>
        </a:spcBef>
        <a:buSzPct val="100000"/>
        <a:buFont typeface="Arial" panose="020B0604020202020204" pitchFamily="34" charset="0"/>
        <a:buChar char="•"/>
        <a:defRPr sz="8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03B48"/>
            </a:gs>
            <a:gs pos="100000">
              <a:srgbClr val="0B1D31"/>
            </a:gs>
          </a:gsLst>
          <a:lin ang="162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51520" y="273846"/>
            <a:ext cx="8640960" cy="857746"/>
          </a:xfrm>
          <a:prstGeom prst="rect">
            <a:avLst/>
          </a:prstGeom>
        </p:spPr>
        <p:txBody>
          <a:bodyPr vert="horz" lIns="91440" tIns="45720" rIns="91440" bIns="45720" rtlCol="0" anchor="b">
            <a:normAutofit/>
          </a:bodyPr>
          <a:lstStyle/>
          <a:p>
            <a:pPr lvl="0" algn="l" defTabSz="685165" rtl="0" eaLnBrk="1" latinLnBrk="0" hangingPunct="1">
              <a:lnSpc>
                <a:spcPct val="75000"/>
              </a:lnSpc>
              <a:spcBef>
                <a:spcPct val="0"/>
              </a:spcBef>
              <a:buNone/>
            </a:pPr>
            <a:r>
              <a:rPr kumimoji="1" lang="zh-CN" altLang="en-US" dirty="0"/>
              <a:t>单击此处编辑母版标题样式</a:t>
            </a:r>
          </a:p>
        </p:txBody>
      </p:sp>
      <p:sp>
        <p:nvSpPr>
          <p:cNvPr id="5" name="页脚占位符 4"/>
          <p:cNvSpPr>
            <a:spLocks noGrp="1"/>
          </p:cNvSpPr>
          <p:nvPr>
            <p:ph type="ftr" sz="quarter" idx="3"/>
          </p:nvPr>
        </p:nvSpPr>
        <p:spPr>
          <a:xfrm>
            <a:off x="252002" y="4824000"/>
            <a:ext cx="5791523" cy="273844"/>
          </a:xfrm>
          <a:prstGeom prst="rect">
            <a:avLst/>
          </a:prstGeom>
        </p:spPr>
        <p:txBody>
          <a:bodyPr vert="horz" lIns="91440" tIns="45720" rIns="91440" bIns="45720" rtlCol="0" anchor="ctr"/>
          <a:lstStyle>
            <a:lvl1pPr algn="ctr">
              <a:defRPr sz="800" b="0" i="0">
                <a:solidFill>
                  <a:schemeClr val="accent5">
                    <a:lumMod val="40000"/>
                    <a:lumOff val="60000"/>
                  </a:schemeClr>
                </a:solidFill>
                <a:latin typeface="+mn-ea"/>
                <a:ea typeface="+mn-ea"/>
              </a:defRPr>
            </a:lvl1pPr>
          </a:lstStyle>
          <a:p>
            <a:pPr algn="l"/>
            <a:r>
              <a:rPr lang="zh-CN" altLang="zh-CN">
                <a:solidFill>
                  <a:srgbClr val="3271AD">
                    <a:lumMod val="40000"/>
                    <a:lumOff val="60000"/>
                  </a:srgbClr>
                </a:solidFill>
              </a:rPr>
              <a:t>文档中的全部内容属亚信科技所有，未经允许，不可全部或部分发表、复制、使用于任何目的。</a:t>
            </a:r>
            <a:endParaRPr lang="zh-CN" altLang="zh-CN" dirty="0">
              <a:solidFill>
                <a:srgbClr val="3271AD">
                  <a:lumMod val="40000"/>
                  <a:lumOff val="60000"/>
                </a:srgbClr>
              </a:solidFill>
            </a:endParaRPr>
          </a:p>
        </p:txBody>
      </p:sp>
      <p:sp>
        <p:nvSpPr>
          <p:cNvPr id="7" name="文本占位符 2"/>
          <p:cNvSpPr>
            <a:spLocks noGrp="1"/>
          </p:cNvSpPr>
          <p:nvPr>
            <p:ph type="body" idx="1"/>
          </p:nvPr>
        </p:nvSpPr>
        <p:spPr>
          <a:xfrm>
            <a:off x="258408" y="1370013"/>
            <a:ext cx="8634072" cy="3262312"/>
          </a:xfrm>
          <a:prstGeom prst="rect">
            <a:avLst/>
          </a:prstGeom>
        </p:spPr>
        <p:txBody>
          <a:bodyPr vert="horz" lIns="91440" tIns="0" rIns="91440" bIns="0" rtlCol="0">
            <a:no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lnSpc>
                <a:spcPts val="2600"/>
              </a:lnSpc>
              <a:spcAft>
                <a:spcPts val="1000"/>
              </a:spcAft>
            </a:pPr>
            <a:r>
              <a:rPr lang="zh-CN" altLang="en-US" dirty="0"/>
              <a:t>第五级</a:t>
            </a:r>
            <a:endParaRPr lang="en-US" altLang="zh-CN" dirty="0"/>
          </a:p>
          <a:p>
            <a:pPr lvl="5">
              <a:lnSpc>
                <a:spcPts val="2600"/>
              </a:lnSpc>
              <a:spcAft>
                <a:spcPts val="1000"/>
              </a:spcAft>
            </a:pPr>
            <a:r>
              <a:rPr lang="zh-CN" altLang="en-US" dirty="0"/>
              <a:t>第六级</a:t>
            </a:r>
            <a:endParaRPr lang="en-US" altLang="zh-CN" dirty="0"/>
          </a:p>
          <a:p>
            <a:pPr lvl="6">
              <a:lnSpc>
                <a:spcPts val="2600"/>
              </a:lnSpc>
              <a:spcAft>
                <a:spcPts val="1000"/>
              </a:spcAft>
            </a:pPr>
            <a:r>
              <a:rPr lang="zh-CN" altLang="en-US" dirty="0"/>
              <a:t>第七级</a:t>
            </a:r>
          </a:p>
        </p:txBody>
      </p:sp>
      <p:sp>
        <p:nvSpPr>
          <p:cNvPr id="6" name="灯片编号占位符 2"/>
          <p:cNvSpPr>
            <a:spLocks noGrp="1"/>
          </p:cNvSpPr>
          <p:nvPr>
            <p:ph type="sldNum" sz="quarter" idx="4"/>
          </p:nvPr>
        </p:nvSpPr>
        <p:spPr>
          <a:xfrm>
            <a:off x="7452321" y="4823211"/>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a:solidFill>
                  <a:srgbClr val="3271AD">
                    <a:lumMod val="40000"/>
                    <a:lumOff val="60000"/>
                  </a:srgbClr>
                </a:solidFill>
              </a:rPr>
              <a:t>‹#›</a:t>
            </a:fld>
            <a:endParaRPr lang="en-US" dirty="0">
              <a:solidFill>
                <a:srgbClr val="3271AD">
                  <a:lumMod val="40000"/>
                  <a:lumOff val="60000"/>
                </a:srgbClr>
              </a:solidFill>
            </a:endParaRPr>
          </a:p>
        </p:txBody>
      </p:sp>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Lst>
  <p:hf hdr="0" dt="0"/>
  <p:txStyles>
    <p:titleStyle>
      <a:lvl1pPr marL="0" indent="0" algn="l" defTabSz="457200" rtl="0" eaLnBrk="1" latinLnBrk="0" hangingPunct="1">
        <a:lnSpc>
          <a:spcPct val="80000"/>
        </a:lnSpc>
        <a:spcBef>
          <a:spcPts val="900"/>
        </a:spcBef>
        <a:buFontTx/>
        <a:buNone/>
        <a:defRPr kumimoji="1" lang="zh-CN" altLang="en-US" sz="3600" b="0" i="0" kern="1200" spc="0" dirty="0">
          <a:solidFill>
            <a:schemeClr val="tx1"/>
          </a:solidFill>
          <a:latin typeface="+mj-ea"/>
          <a:ea typeface="+mj-ea"/>
          <a:cs typeface="+mj-cs"/>
        </a:defRPr>
      </a:lvl1pPr>
    </p:titleStyle>
    <p:bodyStyle>
      <a:lvl1pPr marL="0" indent="0" algn="l" defTabSz="685165" rtl="0" eaLnBrk="1" latinLnBrk="0" hangingPunct="1">
        <a:lnSpc>
          <a:spcPts val="2600"/>
        </a:lnSpc>
        <a:spcBef>
          <a:spcPts val="0"/>
        </a:spcBef>
        <a:spcAft>
          <a:spcPts val="1000"/>
        </a:spcAft>
        <a:buClrTx/>
        <a:buSzPct val="60000"/>
        <a:buFont typeface="Wingdings" panose="05000000000000000000" pitchFamily="2" charset="2"/>
        <a:buNone/>
        <a:defRPr lang="zh-CN" altLang="en-US" sz="1600" kern="1200" dirty="0" smtClean="0">
          <a:solidFill>
            <a:schemeClr val="tx1"/>
          </a:solidFill>
          <a:latin typeface="+mn-ea"/>
          <a:ea typeface="+mn-ea"/>
          <a:cs typeface="Arial" panose="020B0604020202020204" pitchFamily="34" charset="0"/>
        </a:defRPr>
      </a:lvl1pPr>
      <a:lvl2pPr marL="360045" indent="-171450" algn="l" defTabSz="685165" rtl="0" eaLnBrk="1" latinLnBrk="0" hangingPunct="1">
        <a:lnSpc>
          <a:spcPts val="2600"/>
        </a:lnSpc>
        <a:spcBef>
          <a:spcPts val="0"/>
        </a:spcBef>
        <a:spcAft>
          <a:spcPts val="1000"/>
        </a:spcAft>
        <a:buClrTx/>
        <a:buSzPct val="100000"/>
        <a:buFont typeface="Arial" panose="020B0604020202020204" pitchFamily="34" charset="0"/>
        <a:buChar char="•"/>
        <a:defRPr lang="zh-CN" altLang="en-US" sz="1400" kern="1200" dirty="0" smtClean="0">
          <a:solidFill>
            <a:schemeClr val="tx1"/>
          </a:solidFill>
          <a:latin typeface="+mn-ea"/>
          <a:ea typeface="+mn-ea"/>
          <a:cs typeface="Arial" panose="020B0604020202020204" pitchFamily="34" charset="0"/>
        </a:defRPr>
      </a:lvl2pPr>
      <a:lvl3pPr marL="539750" indent="-171450" algn="l" defTabSz="685165" rtl="0" eaLnBrk="1" latinLnBrk="0" hangingPunct="1">
        <a:lnSpc>
          <a:spcPts val="2600"/>
        </a:lnSpc>
        <a:spcBef>
          <a:spcPts val="0"/>
        </a:spcBef>
        <a:spcAft>
          <a:spcPts val="1000"/>
        </a:spcAft>
        <a:buClrTx/>
        <a:buSzPct val="100000"/>
        <a:buFont typeface="Arial" panose="020B0604020202020204" pitchFamily="34" charset="0"/>
        <a:buChar char="•"/>
        <a:defRPr lang="zh-CN" altLang="en-US" sz="1200" kern="1200" dirty="0" smtClean="0">
          <a:solidFill>
            <a:schemeClr val="tx1"/>
          </a:solidFill>
          <a:latin typeface="+mn-ea"/>
          <a:ea typeface="+mn-ea"/>
          <a:cs typeface="Arial" panose="020B0604020202020204" pitchFamily="34" charset="0"/>
        </a:defRPr>
      </a:lvl3pPr>
      <a:lvl4pPr marL="720090" indent="-144145" algn="l" defTabSz="685165" rtl="0" eaLnBrk="1" latinLnBrk="0" hangingPunct="1">
        <a:lnSpc>
          <a:spcPts val="2600"/>
        </a:lnSpc>
        <a:spcBef>
          <a:spcPts val="0"/>
        </a:spcBef>
        <a:spcAft>
          <a:spcPts val="1000"/>
        </a:spcAft>
        <a:buClrTx/>
        <a:buSzPct val="100000"/>
        <a:buFont typeface="Arial" panose="020B0604020202020204" pitchFamily="34" charset="0"/>
        <a:buChar char="•"/>
        <a:defRPr lang="zh-CN" altLang="en-US" sz="1100" kern="1200" dirty="0" smtClean="0">
          <a:solidFill>
            <a:schemeClr val="tx1"/>
          </a:solidFill>
          <a:latin typeface="+mn-ea"/>
          <a:ea typeface="+mn-ea"/>
          <a:cs typeface="Arial" panose="020B0604020202020204" pitchFamily="34" charset="0"/>
        </a:defRPr>
      </a:lvl4pPr>
      <a:lvl5pPr marL="899795" marR="0" indent="-136525" algn="l" defTabSz="685165" rtl="0" eaLnBrk="1" fontAlgn="auto" latinLnBrk="0" hangingPunct="1">
        <a:lnSpc>
          <a:spcPts val="2600"/>
        </a:lnSpc>
        <a:spcBef>
          <a:spcPts val="0"/>
        </a:spcBef>
        <a:spcAft>
          <a:spcPts val="1000"/>
        </a:spcAft>
        <a:buClrTx/>
        <a:buSzPct val="100000"/>
        <a:buFont typeface="Arial" panose="020B0604020202020204" pitchFamily="34" charset="0"/>
        <a:buChar char="•"/>
        <a:defRPr lang="en-US" altLang="zh-CN" sz="1000" kern="1200" dirty="0" smtClean="0">
          <a:solidFill>
            <a:schemeClr val="tx1"/>
          </a:solidFill>
          <a:latin typeface="+mn-ea"/>
          <a:ea typeface="+mn-ea"/>
          <a:cs typeface="Arial" panose="020B0604020202020204" pitchFamily="34" charset="0"/>
        </a:defRPr>
      </a:lvl5pPr>
      <a:lvl6pPr marL="1043940" indent="-122555" algn="l" defTabSz="685165" rtl="0" eaLnBrk="1" latinLnBrk="0" hangingPunct="1">
        <a:lnSpc>
          <a:spcPct val="170000"/>
        </a:lnSpc>
        <a:spcBef>
          <a:spcPts val="0"/>
        </a:spcBef>
        <a:buSzPct val="100000"/>
        <a:buFont typeface="Arial" panose="020B0604020202020204" pitchFamily="34" charset="0"/>
        <a:buChar char="•"/>
        <a:defRPr sz="900" kern="1200">
          <a:solidFill>
            <a:schemeClr val="tx1"/>
          </a:solidFill>
          <a:latin typeface="+mn-lt"/>
          <a:ea typeface="+mn-ea"/>
          <a:cs typeface="+mn-cs"/>
        </a:defRPr>
      </a:lvl6pPr>
      <a:lvl7pPr marL="1224280" indent="-114935" algn="l" defTabSz="685165" rtl="0" eaLnBrk="1" latinLnBrk="0" hangingPunct="1">
        <a:lnSpc>
          <a:spcPct val="90000"/>
        </a:lnSpc>
        <a:spcBef>
          <a:spcPts val="0"/>
        </a:spcBef>
        <a:buSzPct val="100000"/>
        <a:buFont typeface="Arial" panose="020B0604020202020204" pitchFamily="34" charset="0"/>
        <a:buChar char="•"/>
        <a:defRPr sz="8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03947"/>
            </a:gs>
            <a:gs pos="100000">
              <a:srgbClr val="0A1D30"/>
            </a:gs>
          </a:gsLst>
          <a:lin ang="162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51520" y="273845"/>
            <a:ext cx="8640960" cy="857746"/>
          </a:xfrm>
          <a:prstGeom prst="rect">
            <a:avLst/>
          </a:prstGeom>
        </p:spPr>
        <p:txBody>
          <a:bodyPr vert="horz" lIns="91440" tIns="45720" rIns="91440" bIns="45720" rtlCol="0" anchor="b">
            <a:normAutofit/>
          </a:bodyPr>
          <a:lstStyle/>
          <a:p>
            <a:pPr lvl="0" algn="l" defTabSz="685165" rtl="0" eaLnBrk="1" latinLnBrk="0" hangingPunct="1">
              <a:lnSpc>
                <a:spcPct val="75000"/>
              </a:lnSpc>
              <a:spcBef>
                <a:spcPct val="0"/>
              </a:spcBef>
              <a:buNone/>
            </a:pPr>
            <a:r>
              <a:rPr kumimoji="1" lang="zh-CN" altLang="en-US" dirty="0"/>
              <a:t>单击此处编辑母版标题样式</a:t>
            </a:r>
          </a:p>
        </p:txBody>
      </p:sp>
      <p:sp>
        <p:nvSpPr>
          <p:cNvPr id="5" name="页脚占位符 4"/>
          <p:cNvSpPr>
            <a:spLocks noGrp="1"/>
          </p:cNvSpPr>
          <p:nvPr>
            <p:ph type="ftr" sz="quarter" idx="3"/>
          </p:nvPr>
        </p:nvSpPr>
        <p:spPr>
          <a:xfrm>
            <a:off x="252002" y="4824000"/>
            <a:ext cx="5791523" cy="273844"/>
          </a:xfrm>
          <a:prstGeom prst="rect">
            <a:avLst/>
          </a:prstGeom>
        </p:spPr>
        <p:txBody>
          <a:bodyPr vert="horz" lIns="91440" tIns="45720" rIns="91440" bIns="45720" rtlCol="0" anchor="ctr"/>
          <a:lstStyle>
            <a:lvl1pPr algn="ctr">
              <a:defRPr sz="800" b="0" i="0">
                <a:solidFill>
                  <a:schemeClr val="accent5">
                    <a:lumMod val="40000"/>
                    <a:lumOff val="60000"/>
                  </a:schemeClr>
                </a:solidFill>
                <a:latin typeface="+mn-ea"/>
                <a:ea typeface="+mn-ea"/>
              </a:defRPr>
            </a:lvl1pPr>
          </a:lstStyle>
          <a:p>
            <a:pPr algn="l"/>
            <a:r>
              <a:rPr lang="zh-CN" altLang="zh-CN"/>
              <a:t>文档中的全部内容属亚信科技所有，未经允许，不可全部或部分发表、复制、使用于任何目的。</a:t>
            </a:r>
            <a:endParaRPr lang="zh-CN" altLang="zh-CN" dirty="0"/>
          </a:p>
        </p:txBody>
      </p:sp>
      <p:sp>
        <p:nvSpPr>
          <p:cNvPr id="7" name="文本占位符 2"/>
          <p:cNvSpPr>
            <a:spLocks noGrp="1"/>
          </p:cNvSpPr>
          <p:nvPr>
            <p:ph type="body" idx="1"/>
          </p:nvPr>
        </p:nvSpPr>
        <p:spPr>
          <a:xfrm>
            <a:off x="258408" y="1370013"/>
            <a:ext cx="8634072" cy="3262312"/>
          </a:xfrm>
          <a:prstGeom prst="rect">
            <a:avLst/>
          </a:prstGeom>
        </p:spPr>
        <p:txBody>
          <a:bodyPr vert="horz" lIns="91440" tIns="0" rIns="91440" bIns="0" rtlCol="0">
            <a:no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lnSpc>
                <a:spcPts val="2600"/>
              </a:lnSpc>
              <a:spcAft>
                <a:spcPts val="1000"/>
              </a:spcAft>
            </a:pPr>
            <a:r>
              <a:rPr lang="zh-CN" altLang="en-US" dirty="0"/>
              <a:t>第五级</a:t>
            </a:r>
            <a:endParaRPr lang="en-US" altLang="zh-CN" dirty="0"/>
          </a:p>
          <a:p>
            <a:pPr lvl="5">
              <a:lnSpc>
                <a:spcPts val="2600"/>
              </a:lnSpc>
              <a:spcAft>
                <a:spcPts val="1000"/>
              </a:spcAft>
            </a:pPr>
            <a:r>
              <a:rPr lang="zh-CN" altLang="en-US" dirty="0"/>
              <a:t>第六级</a:t>
            </a:r>
            <a:endParaRPr lang="en-US" altLang="zh-CN" dirty="0"/>
          </a:p>
          <a:p>
            <a:pPr lvl="6">
              <a:lnSpc>
                <a:spcPts val="2600"/>
              </a:lnSpc>
              <a:spcAft>
                <a:spcPts val="1000"/>
              </a:spcAft>
            </a:pPr>
            <a:r>
              <a:rPr lang="zh-CN" altLang="en-US" dirty="0"/>
              <a:t>第七级</a:t>
            </a:r>
          </a:p>
        </p:txBody>
      </p:sp>
      <p:sp>
        <p:nvSpPr>
          <p:cNvPr id="6" name="灯片编号占位符 2"/>
          <p:cNvSpPr>
            <a:spLocks noGrp="1"/>
          </p:cNvSpPr>
          <p:nvPr>
            <p:ph type="sldNum" sz="quarter" idx="4"/>
          </p:nvPr>
        </p:nvSpPr>
        <p:spPr>
          <a:xfrm>
            <a:off x="7452321" y="4823212"/>
            <a:ext cx="1440160" cy="274637"/>
          </a:xfrm>
          <a:prstGeom prst="rect">
            <a:avLst/>
          </a:prstGeom>
        </p:spPr>
        <p:txBody>
          <a:bodyPr vert="horz" lIns="91440" tIns="45720" rIns="91440" bIns="45720" rtlCol="0" anchor="ctr"/>
          <a:lstStyle>
            <a:defPPr>
              <a:defRPr lang="en-US"/>
            </a:defPPr>
            <a:lvl1pPr marL="0" algn="r" defTabSz="914400" rtl="0" eaLnBrk="1" latinLnBrk="0" hangingPunct="1">
              <a:defRPr lang="zh-CN" altLang="en-US" sz="900" b="0" i="0" kern="1200" smtClean="0">
                <a:solidFill>
                  <a:schemeClr val="accent5">
                    <a:lumMod val="40000"/>
                    <a:lumOff val="60000"/>
                  </a:schemeClr>
                </a:solidFill>
                <a:latin typeface="+mn-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07B671-1C97-406F-9CC6-C711624DAA13}" type="slidenum">
              <a:rPr lang="en-US" altLang="zh-CN" smtClean="0"/>
              <a:t>‹#›</a:t>
            </a:fld>
            <a:endParaRPr lang="en-US" dirty="0"/>
          </a:p>
        </p:txBody>
      </p:sp>
    </p:spTree>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 id="2147483750" r:id="rId24"/>
    <p:sldLayoutId id="2147483751" r:id="rId25"/>
    <p:sldLayoutId id="2147483752" r:id="rId26"/>
    <p:sldLayoutId id="2147483753" r:id="rId27"/>
    <p:sldLayoutId id="2147483754" r:id="rId28"/>
    <p:sldLayoutId id="2147483755" r:id="rId29"/>
    <p:sldLayoutId id="2147483756" r:id="rId30"/>
    <p:sldLayoutId id="2147483757" r:id="rId31"/>
    <p:sldLayoutId id="2147483758" r:id="rId32"/>
    <p:sldLayoutId id="2147483759" r:id="rId33"/>
    <p:sldLayoutId id="2147483760" r:id="rId34"/>
    <p:sldLayoutId id="2147483761" r:id="rId35"/>
    <p:sldLayoutId id="2147483762" r:id="rId36"/>
    <p:sldLayoutId id="2147483763" r:id="rId37"/>
    <p:sldLayoutId id="2147483764" r:id="rId38"/>
    <p:sldLayoutId id="2147483765" r:id="rId39"/>
  </p:sldLayoutIdLst>
  <p:hf hdr="0" dt="0"/>
  <p:txStyles>
    <p:titleStyle>
      <a:lvl1pPr marL="0" indent="0" algn="l" defTabSz="457200" rtl="0" eaLnBrk="1" latinLnBrk="0" hangingPunct="1">
        <a:lnSpc>
          <a:spcPct val="80000"/>
        </a:lnSpc>
        <a:spcBef>
          <a:spcPts val="900"/>
        </a:spcBef>
        <a:buFontTx/>
        <a:buNone/>
        <a:defRPr kumimoji="1" lang="zh-CN" altLang="en-US" sz="3600" b="0" i="0" kern="1200" spc="0" dirty="0">
          <a:solidFill>
            <a:schemeClr val="tx1"/>
          </a:solidFill>
          <a:latin typeface="+mj-ea"/>
          <a:ea typeface="+mj-ea"/>
          <a:cs typeface="+mj-cs"/>
        </a:defRPr>
      </a:lvl1pPr>
    </p:titleStyle>
    <p:bodyStyle>
      <a:lvl1pPr marL="0" indent="0" algn="l" defTabSz="685165" rtl="0" eaLnBrk="1" latinLnBrk="0" hangingPunct="1">
        <a:lnSpc>
          <a:spcPts val="2600"/>
        </a:lnSpc>
        <a:spcBef>
          <a:spcPts val="0"/>
        </a:spcBef>
        <a:spcAft>
          <a:spcPts val="1000"/>
        </a:spcAft>
        <a:buClrTx/>
        <a:buSzPct val="60000"/>
        <a:buFont typeface="Wingdings" panose="05000000000000000000" pitchFamily="2" charset="2"/>
        <a:buNone/>
        <a:defRPr lang="zh-CN" altLang="en-US" sz="1600" kern="1200" dirty="0" smtClean="0">
          <a:solidFill>
            <a:schemeClr val="tx1"/>
          </a:solidFill>
          <a:latin typeface="+mn-ea"/>
          <a:ea typeface="+mn-ea"/>
          <a:cs typeface="Arial" panose="020B0604020202020204" pitchFamily="34" charset="0"/>
        </a:defRPr>
      </a:lvl1pPr>
      <a:lvl2pPr marL="360045" indent="-171450" algn="l" defTabSz="685165" rtl="0" eaLnBrk="1" latinLnBrk="0" hangingPunct="1">
        <a:lnSpc>
          <a:spcPts val="2600"/>
        </a:lnSpc>
        <a:spcBef>
          <a:spcPts val="0"/>
        </a:spcBef>
        <a:spcAft>
          <a:spcPts val="1000"/>
        </a:spcAft>
        <a:buClrTx/>
        <a:buSzPct val="100000"/>
        <a:buFont typeface="Arial" panose="020B0604020202020204" pitchFamily="34" charset="0"/>
        <a:buChar char="•"/>
        <a:defRPr lang="zh-CN" altLang="en-US" sz="1400" kern="1200" dirty="0" smtClean="0">
          <a:solidFill>
            <a:schemeClr val="tx1"/>
          </a:solidFill>
          <a:latin typeface="+mn-ea"/>
          <a:ea typeface="+mn-ea"/>
          <a:cs typeface="Arial" panose="020B0604020202020204" pitchFamily="34" charset="0"/>
        </a:defRPr>
      </a:lvl2pPr>
      <a:lvl3pPr marL="539750" indent="-171450" algn="l" defTabSz="685165" rtl="0" eaLnBrk="1" latinLnBrk="0" hangingPunct="1">
        <a:lnSpc>
          <a:spcPts val="2600"/>
        </a:lnSpc>
        <a:spcBef>
          <a:spcPts val="0"/>
        </a:spcBef>
        <a:spcAft>
          <a:spcPts val="1000"/>
        </a:spcAft>
        <a:buClrTx/>
        <a:buSzPct val="100000"/>
        <a:buFont typeface="Arial" panose="020B0604020202020204" pitchFamily="34" charset="0"/>
        <a:buChar char="•"/>
        <a:defRPr lang="zh-CN" altLang="en-US" sz="1200" kern="1200" dirty="0" smtClean="0">
          <a:solidFill>
            <a:schemeClr val="tx1"/>
          </a:solidFill>
          <a:latin typeface="+mn-ea"/>
          <a:ea typeface="+mn-ea"/>
          <a:cs typeface="Arial" panose="020B0604020202020204" pitchFamily="34" charset="0"/>
        </a:defRPr>
      </a:lvl3pPr>
      <a:lvl4pPr marL="720090" indent="-144145" algn="l" defTabSz="685165" rtl="0" eaLnBrk="1" latinLnBrk="0" hangingPunct="1">
        <a:lnSpc>
          <a:spcPts val="2600"/>
        </a:lnSpc>
        <a:spcBef>
          <a:spcPts val="0"/>
        </a:spcBef>
        <a:spcAft>
          <a:spcPts val="1000"/>
        </a:spcAft>
        <a:buClrTx/>
        <a:buSzPct val="100000"/>
        <a:buFont typeface="Arial" panose="020B0604020202020204" pitchFamily="34" charset="0"/>
        <a:buChar char="•"/>
        <a:defRPr lang="zh-CN" altLang="en-US" sz="1100" kern="1200" dirty="0" smtClean="0">
          <a:solidFill>
            <a:schemeClr val="tx1"/>
          </a:solidFill>
          <a:latin typeface="+mn-ea"/>
          <a:ea typeface="+mn-ea"/>
          <a:cs typeface="Arial" panose="020B0604020202020204" pitchFamily="34" charset="0"/>
        </a:defRPr>
      </a:lvl4pPr>
      <a:lvl5pPr marL="899795" marR="0" indent="-136525" algn="l" defTabSz="685165" rtl="0" eaLnBrk="1" fontAlgn="auto" latinLnBrk="0" hangingPunct="1">
        <a:lnSpc>
          <a:spcPts val="2600"/>
        </a:lnSpc>
        <a:spcBef>
          <a:spcPts val="0"/>
        </a:spcBef>
        <a:spcAft>
          <a:spcPts val="1000"/>
        </a:spcAft>
        <a:buClrTx/>
        <a:buSzPct val="100000"/>
        <a:buFont typeface="Arial" panose="020B0604020202020204" pitchFamily="34" charset="0"/>
        <a:buChar char="•"/>
        <a:defRPr lang="en-US" altLang="zh-CN" sz="1000" kern="1200" dirty="0" smtClean="0">
          <a:solidFill>
            <a:schemeClr val="tx1"/>
          </a:solidFill>
          <a:latin typeface="+mn-ea"/>
          <a:ea typeface="+mn-ea"/>
          <a:cs typeface="Arial" panose="020B0604020202020204" pitchFamily="34" charset="0"/>
        </a:defRPr>
      </a:lvl5pPr>
      <a:lvl6pPr marL="1043940" indent="-122555" algn="l" defTabSz="685165" rtl="0" eaLnBrk="1" latinLnBrk="0" hangingPunct="1">
        <a:lnSpc>
          <a:spcPct val="170000"/>
        </a:lnSpc>
        <a:spcBef>
          <a:spcPts val="0"/>
        </a:spcBef>
        <a:buSzPct val="100000"/>
        <a:buFont typeface="Arial" panose="020B0604020202020204" pitchFamily="34" charset="0"/>
        <a:buChar char="•"/>
        <a:defRPr sz="900" kern="1200">
          <a:solidFill>
            <a:schemeClr val="tx1"/>
          </a:solidFill>
          <a:latin typeface="+mn-lt"/>
          <a:ea typeface="+mn-ea"/>
          <a:cs typeface="+mn-cs"/>
        </a:defRPr>
      </a:lvl6pPr>
      <a:lvl7pPr marL="1223645" indent="-114935" algn="l" defTabSz="685165" rtl="0" eaLnBrk="1" latinLnBrk="0" hangingPunct="1">
        <a:lnSpc>
          <a:spcPct val="90000"/>
        </a:lnSpc>
        <a:spcBef>
          <a:spcPts val="0"/>
        </a:spcBef>
        <a:buSzPct val="100000"/>
        <a:buFont typeface="Arial" panose="020B0604020202020204" pitchFamily="34" charset="0"/>
        <a:buChar char="•"/>
        <a:defRPr sz="80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15.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15.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15.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rcRect t="7812" b="7812"/>
          <a:stretch>
            <a:fillRect/>
          </a:stretch>
        </p:blipFill>
        <p:spPr>
          <a:xfrm>
            <a:off x="0" y="0"/>
            <a:ext cx="9144000" cy="5143500"/>
          </a:xfrm>
          <a:prstGeom prst="rect">
            <a:avLst/>
          </a:prstGeom>
        </p:spPr>
      </p:pic>
      <p:sp>
        <p:nvSpPr>
          <p:cNvPr id="18" name="矩形 17"/>
          <p:cNvSpPr/>
          <p:nvPr/>
        </p:nvSpPr>
        <p:spPr>
          <a:xfrm>
            <a:off x="0" y="11447"/>
            <a:ext cx="9144000" cy="5132053"/>
          </a:xfrm>
          <a:prstGeom prst="rect">
            <a:avLst/>
          </a:prstGeom>
          <a:gradFill flip="none" rotWithShape="1">
            <a:gsLst>
              <a:gs pos="0">
                <a:schemeClr val="bg1">
                  <a:alpha val="64000"/>
                </a:schemeClr>
              </a:gs>
              <a:gs pos="99000">
                <a:schemeClr val="bg1">
                  <a:alpha val="88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kumimoji="1" lang="zh-CN" altLang="en-US" sz="1350">
              <a:solidFill>
                <a:srgbClr val="FFFFFF"/>
              </a:solidFill>
              <a:latin typeface="Arial" panose="020B0604020202020204"/>
              <a:ea typeface="微软雅黑" panose="020B0503020204020204" pitchFamily="34" charset="-122"/>
            </a:endParaRPr>
          </a:p>
        </p:txBody>
      </p:sp>
      <p:sp>
        <p:nvSpPr>
          <p:cNvPr id="2" name="页脚占位符 1"/>
          <p:cNvSpPr>
            <a:spLocks noGrp="1"/>
          </p:cNvSpPr>
          <p:nvPr>
            <p:ph type="ftr" sz="quarter" idx="10"/>
          </p:nvPr>
        </p:nvSpPr>
        <p:spPr/>
        <p:txBody>
          <a:bodyPr/>
          <a:lstStyle/>
          <a:p>
            <a:pPr algn="l" defTabSz="914400"/>
            <a:r>
              <a:rPr lang="zh-CN" altLang="zh-CN" dirty="0">
                <a:solidFill>
                  <a:srgbClr val="FFFFFF">
                    <a:lumMod val="50000"/>
                  </a:srgbClr>
                </a:solidFill>
                <a:latin typeface="微软雅黑" panose="020B0503020204020204" pitchFamily="34" charset="-122"/>
                <a:ea typeface="微软雅黑" panose="020B0503020204020204" pitchFamily="34" charset="-122"/>
              </a:rPr>
              <a:t>文档中的全部内容属亚信科技所有，未经允许，不可全部或部分发表、复制、使用于任何目的。</a:t>
            </a:r>
          </a:p>
        </p:txBody>
      </p:sp>
      <p:sp>
        <p:nvSpPr>
          <p:cNvPr id="3" name="灯片编号占位符 2"/>
          <p:cNvSpPr>
            <a:spLocks noGrp="1"/>
          </p:cNvSpPr>
          <p:nvPr>
            <p:ph type="sldNum" sz="quarter" idx="4"/>
          </p:nvPr>
        </p:nvSpPr>
        <p:spPr/>
        <p:txBody>
          <a:bodyPr/>
          <a:lstStyle/>
          <a:p>
            <a:fld id="{FB07B671-1C97-406F-9CC6-C711624DAA13}" type="slidenum">
              <a:rPr lang="en-US" altLang="zh-CN">
                <a:solidFill>
                  <a:srgbClr val="FFFFFF">
                    <a:lumMod val="50000"/>
                  </a:srgbClr>
                </a:solidFill>
                <a:latin typeface="Arial" panose="020B0604020202020204"/>
              </a:rPr>
              <a:t>1</a:t>
            </a:fld>
            <a:endParaRPr lang="en-US" altLang="en-US" dirty="0">
              <a:solidFill>
                <a:srgbClr val="FFFFFF">
                  <a:lumMod val="50000"/>
                </a:srgbClr>
              </a:solidFill>
              <a:latin typeface="Arial" panose="020B0604020202020204"/>
            </a:endParaRPr>
          </a:p>
        </p:txBody>
      </p:sp>
      <p:sp>
        <p:nvSpPr>
          <p:cNvPr id="5" name="标题 4"/>
          <p:cNvSpPr>
            <a:spLocks noGrp="1"/>
          </p:cNvSpPr>
          <p:nvPr>
            <p:ph type="title"/>
          </p:nvPr>
        </p:nvSpPr>
        <p:spPr>
          <a:xfrm>
            <a:off x="1" y="-79432"/>
            <a:ext cx="9144000" cy="750442"/>
          </a:xfrm>
        </p:spPr>
        <p:txBody>
          <a:bodyPr vert="horz" lIns="0" tIns="360000" rIns="0" bIns="54000" rtlCol="0" anchor="b">
            <a:spAutoFit/>
          </a:bodyPr>
          <a:lstStyle/>
          <a:p>
            <a:r>
              <a:rPr lang="zh-CN" altLang="en-US" dirty="0"/>
              <a:t>用户位置预测赛题</a:t>
            </a:r>
            <a:endParaRPr kumimoji="1" lang="zh-CN" altLang="en-US" dirty="0"/>
          </a:p>
        </p:txBody>
      </p:sp>
      <p:sp>
        <p:nvSpPr>
          <p:cNvPr id="10" name="矩形 9"/>
          <p:cNvSpPr/>
          <p:nvPr/>
        </p:nvSpPr>
        <p:spPr>
          <a:xfrm>
            <a:off x="359024" y="899367"/>
            <a:ext cx="8461448" cy="1661993"/>
          </a:xfrm>
          <a:prstGeom prst="rect">
            <a:avLst/>
          </a:prstGeom>
        </p:spPr>
        <p:txBody>
          <a:bodyPr wrap="square">
            <a:spAutoFit/>
          </a:bodyPr>
          <a:lstStyle/>
          <a:p>
            <a:pPr algn="just">
              <a:spcAft>
                <a:spcPts val="0"/>
              </a:spcAft>
            </a:pPr>
            <a:r>
              <a:rPr lang="zh-CN" altLang="zh-CN" sz="1600" b="1" kern="100" dirty="0">
                <a:solidFill>
                  <a:srgbClr val="FFC000"/>
                </a:solidFill>
                <a:latin typeface="+mn-ea"/>
                <a:cs typeface="Times New Roman" panose="02020603050405020304" pitchFamily="18" charset="0"/>
              </a:rPr>
              <a:t>赛题背景</a:t>
            </a:r>
          </a:p>
          <a:p>
            <a:pPr indent="360045" algn="just"/>
            <a:r>
              <a:rPr lang="zh-CN" altLang="zh-CN" sz="1400" kern="100" dirty="0">
                <a:latin typeface="+mn-ea"/>
                <a:cs typeface="Times New Roman" panose="02020603050405020304" pitchFamily="18" charset="0"/>
              </a:rPr>
              <a:t>在未来智慧城市的建设中，应用位置大数据分析满足城市精细化治理、公共安全和应急事件处理将是城市智能化建设的重要方向之一。移动通信网络凭借其庞大的用户规模和丰富的用户通信质量测量信息实现通信用户精准定位为智慧城市提供了人群定位、人流量热力分布、轨迹跟踪等位置服务。</a:t>
            </a:r>
          </a:p>
          <a:p>
            <a:pPr algn="just">
              <a:spcAft>
                <a:spcPts val="0"/>
              </a:spcAft>
            </a:pPr>
            <a:r>
              <a:rPr lang="en-US" altLang="zh-CN" sz="1400" kern="100" dirty="0">
                <a:latin typeface="+mn-ea"/>
                <a:cs typeface="Times New Roman" panose="02020603050405020304" pitchFamily="18" charset="0"/>
              </a:rPr>
              <a:t> </a:t>
            </a:r>
            <a:endParaRPr lang="zh-CN" altLang="zh-CN" sz="1400" kern="100" dirty="0">
              <a:latin typeface="+mn-ea"/>
              <a:cs typeface="Times New Roman" panose="02020603050405020304" pitchFamily="18" charset="0"/>
            </a:endParaRPr>
          </a:p>
          <a:p>
            <a:pPr algn="just"/>
            <a:r>
              <a:rPr lang="zh-CN" altLang="zh-CN" sz="1600" b="1" kern="100" dirty="0">
                <a:solidFill>
                  <a:srgbClr val="FFC000"/>
                </a:solidFill>
                <a:latin typeface="+mn-ea"/>
                <a:cs typeface="Times New Roman" panose="02020603050405020304" pitchFamily="18" charset="0"/>
              </a:rPr>
              <a:t>赛题任务</a:t>
            </a:r>
          </a:p>
          <a:p>
            <a:pPr algn="just">
              <a:spcAft>
                <a:spcPts val="0"/>
              </a:spcAft>
            </a:pPr>
            <a:r>
              <a:rPr lang="en-US" altLang="zh-CN" sz="1400" kern="100" dirty="0">
                <a:latin typeface="+mn-ea"/>
                <a:cs typeface="Times New Roman" panose="02020603050405020304" pitchFamily="18" charset="0"/>
              </a:rPr>
              <a:t> </a:t>
            </a:r>
            <a:endParaRPr lang="zh-CN" altLang="zh-CN" sz="1400" kern="100" dirty="0">
              <a:latin typeface="+mn-ea"/>
              <a:cs typeface="Times New Roman" panose="02020603050405020304" pitchFamily="18" charset="0"/>
            </a:endParaRPr>
          </a:p>
        </p:txBody>
      </p:sp>
      <p:pic>
        <p:nvPicPr>
          <p:cNvPr id="6" name="图片 5"/>
          <p:cNvPicPr>
            <a:picLocks noChangeAspect="1"/>
          </p:cNvPicPr>
          <p:nvPr/>
        </p:nvPicPr>
        <p:blipFill>
          <a:blip r:embed="rId4"/>
          <a:stretch>
            <a:fillRect/>
          </a:stretch>
        </p:blipFill>
        <p:spPr>
          <a:xfrm>
            <a:off x="4883915" y="2257072"/>
            <a:ext cx="3526022" cy="2520280"/>
          </a:xfrm>
          <a:prstGeom prst="rect">
            <a:avLst/>
          </a:prstGeom>
          <a:solidFill>
            <a:schemeClr val="tx1"/>
          </a:solidFill>
        </p:spPr>
      </p:pic>
      <p:sp>
        <p:nvSpPr>
          <p:cNvPr id="7" name="矩形 6"/>
          <p:cNvSpPr/>
          <p:nvPr/>
        </p:nvSpPr>
        <p:spPr>
          <a:xfrm>
            <a:off x="539510" y="2427734"/>
            <a:ext cx="3933870" cy="2031325"/>
          </a:xfrm>
          <a:prstGeom prst="rect">
            <a:avLst/>
          </a:prstGeom>
        </p:spPr>
        <p:txBody>
          <a:bodyPr wrap="square">
            <a:spAutoFit/>
          </a:bodyPr>
          <a:lstStyle/>
          <a:p>
            <a:pPr indent="360045" algn="just">
              <a:spcAft>
                <a:spcPts val="0"/>
              </a:spcAft>
            </a:pPr>
            <a:r>
              <a:rPr lang="zh-CN" altLang="zh-CN" sz="1400" kern="100" dirty="0">
                <a:latin typeface="+mn-ea"/>
                <a:cs typeface="Times New Roman" panose="02020603050405020304" pitchFamily="18" charset="0"/>
              </a:rPr>
              <a:t>本次赛题任务是根据移动通信网络的室外用户位置预测。基本原理是基于人工智能算法，通过与</a:t>
            </a:r>
            <a:r>
              <a:rPr lang="zh-CN" altLang="en-US" sz="1400" kern="100" dirty="0">
                <a:latin typeface="+mn-ea"/>
                <a:cs typeface="Times New Roman" panose="02020603050405020304" pitchFamily="18" charset="0"/>
              </a:rPr>
              <a:t>用户测量报告</a:t>
            </a:r>
            <a:r>
              <a:rPr lang="zh-CN" altLang="zh-CN" sz="1400" kern="100" dirty="0">
                <a:latin typeface="+mn-ea"/>
                <a:cs typeface="Times New Roman" panose="02020603050405020304" pitchFamily="18" charset="0"/>
              </a:rPr>
              <a:t>进行特征向量的最佳识别和匹配，</a:t>
            </a:r>
            <a:r>
              <a:rPr lang="zh-CN" altLang="en-US" sz="1400" kern="100" dirty="0">
                <a:latin typeface="+mn-ea"/>
                <a:cs typeface="Times New Roman" panose="02020603050405020304" pitchFamily="18" charset="0"/>
              </a:rPr>
              <a:t>预测</a:t>
            </a:r>
            <a:r>
              <a:rPr lang="zh-CN" altLang="zh-CN" sz="1400" kern="100" dirty="0">
                <a:latin typeface="+mn-ea"/>
                <a:cs typeface="Times New Roman" panose="02020603050405020304" pitchFamily="18" charset="0"/>
              </a:rPr>
              <a:t>当前用户的位置。其中，用户测量报告信息是基于手机位置接收到周围基站信号多径信息。</a:t>
            </a:r>
            <a:r>
              <a:rPr lang="zh-CN" altLang="en-US" sz="1400" kern="100" dirty="0">
                <a:latin typeface="+mn-ea"/>
                <a:cs typeface="Times New Roman" panose="02020603050405020304" pitchFamily="18" charset="0"/>
              </a:rPr>
              <a:t>用户测量报告</a:t>
            </a:r>
            <a:r>
              <a:rPr lang="zh-CN" altLang="zh-CN" sz="1400" kern="100" dirty="0">
                <a:latin typeface="+mn-ea"/>
                <a:cs typeface="Times New Roman" panose="02020603050405020304" pitchFamily="18" charset="0"/>
              </a:rPr>
              <a:t>是指通信网络基于现有网络资源的</a:t>
            </a:r>
            <a:r>
              <a:rPr lang="en-US" altLang="zh-CN" sz="1400" kern="100" dirty="0">
                <a:latin typeface="+mn-ea"/>
                <a:cs typeface="Times New Roman" panose="02020603050405020304" pitchFamily="18" charset="0"/>
              </a:rPr>
              <a:t>MDT</a:t>
            </a:r>
            <a:r>
              <a:rPr lang="zh-CN" altLang="zh-CN" sz="1400" kern="100" dirty="0">
                <a:latin typeface="+mn-ea"/>
                <a:cs typeface="Times New Roman" panose="02020603050405020304" pitchFamily="18" charset="0"/>
              </a:rPr>
              <a:t>数据、路测数据和扫频数据等，依据信号的多径传播对环境的依赖性构建的由信号电平、信号质量和位置坐标等信息组成的数据集。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rcRect t="7812" b="7812"/>
          <a:stretch>
            <a:fillRect/>
          </a:stretch>
        </p:blipFill>
        <p:spPr>
          <a:xfrm>
            <a:off x="0" y="0"/>
            <a:ext cx="9144000" cy="5143500"/>
          </a:xfrm>
          <a:prstGeom prst="rect">
            <a:avLst/>
          </a:prstGeom>
        </p:spPr>
      </p:pic>
      <p:sp>
        <p:nvSpPr>
          <p:cNvPr id="18" name="矩形 17"/>
          <p:cNvSpPr/>
          <p:nvPr/>
        </p:nvSpPr>
        <p:spPr>
          <a:xfrm>
            <a:off x="0" y="-20362"/>
            <a:ext cx="9144000" cy="5132053"/>
          </a:xfrm>
          <a:prstGeom prst="rect">
            <a:avLst/>
          </a:prstGeom>
          <a:gradFill flip="none" rotWithShape="1">
            <a:gsLst>
              <a:gs pos="0">
                <a:schemeClr val="bg1">
                  <a:alpha val="64000"/>
                </a:schemeClr>
              </a:gs>
              <a:gs pos="99000">
                <a:schemeClr val="bg1">
                  <a:alpha val="88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kumimoji="1" lang="zh-CN" altLang="en-US" sz="1350">
              <a:solidFill>
                <a:srgbClr val="FFFFFF"/>
              </a:solidFill>
              <a:latin typeface="Arial" panose="020B0604020202020204"/>
              <a:ea typeface="微软雅黑" panose="020B0503020204020204" pitchFamily="34" charset="-122"/>
            </a:endParaRPr>
          </a:p>
        </p:txBody>
      </p:sp>
      <p:sp>
        <p:nvSpPr>
          <p:cNvPr id="2" name="页脚占位符 1"/>
          <p:cNvSpPr>
            <a:spLocks noGrp="1"/>
          </p:cNvSpPr>
          <p:nvPr>
            <p:ph type="ftr" sz="quarter" idx="10"/>
          </p:nvPr>
        </p:nvSpPr>
        <p:spPr/>
        <p:txBody>
          <a:bodyPr/>
          <a:lstStyle/>
          <a:p>
            <a:pPr algn="l" defTabSz="914400"/>
            <a:r>
              <a:rPr lang="zh-CN" altLang="zh-CN" dirty="0">
                <a:solidFill>
                  <a:srgbClr val="FFFFFF">
                    <a:lumMod val="50000"/>
                  </a:srgbClr>
                </a:solidFill>
                <a:latin typeface="微软雅黑" panose="020B0503020204020204" pitchFamily="34" charset="-122"/>
                <a:ea typeface="微软雅黑" panose="020B0503020204020204" pitchFamily="34" charset="-122"/>
              </a:rPr>
              <a:t>文档中的全部内容属亚信科技所有，未经允许，不可全部或部分发表、复制、使用于任何目的。</a:t>
            </a:r>
          </a:p>
        </p:txBody>
      </p:sp>
      <p:sp>
        <p:nvSpPr>
          <p:cNvPr id="3" name="灯片编号占位符 2"/>
          <p:cNvSpPr>
            <a:spLocks noGrp="1"/>
          </p:cNvSpPr>
          <p:nvPr>
            <p:ph type="sldNum" sz="quarter" idx="4"/>
          </p:nvPr>
        </p:nvSpPr>
        <p:spPr/>
        <p:txBody>
          <a:bodyPr/>
          <a:lstStyle/>
          <a:p>
            <a:fld id="{FB07B671-1C97-406F-9CC6-C711624DAA13}" type="slidenum">
              <a:rPr lang="en-US" altLang="zh-CN">
                <a:solidFill>
                  <a:srgbClr val="FFFFFF">
                    <a:lumMod val="50000"/>
                  </a:srgbClr>
                </a:solidFill>
                <a:latin typeface="Arial" panose="020B0604020202020204"/>
              </a:rPr>
              <a:t>2</a:t>
            </a:fld>
            <a:endParaRPr lang="en-US" altLang="en-US" dirty="0">
              <a:solidFill>
                <a:srgbClr val="FFFFFF">
                  <a:lumMod val="50000"/>
                </a:srgbClr>
              </a:solidFill>
              <a:latin typeface="Arial" panose="020B0604020202020204"/>
            </a:endParaRPr>
          </a:p>
        </p:txBody>
      </p:sp>
      <p:sp>
        <p:nvSpPr>
          <p:cNvPr id="5" name="标题 4"/>
          <p:cNvSpPr>
            <a:spLocks noGrp="1"/>
          </p:cNvSpPr>
          <p:nvPr>
            <p:ph type="title"/>
          </p:nvPr>
        </p:nvSpPr>
        <p:spPr>
          <a:xfrm>
            <a:off x="1" y="-79432"/>
            <a:ext cx="9144000" cy="750442"/>
          </a:xfrm>
        </p:spPr>
        <p:txBody>
          <a:bodyPr vert="horz" lIns="0" tIns="360000" rIns="0" bIns="54000" rtlCol="0" anchor="b">
            <a:spAutoFit/>
          </a:bodyPr>
          <a:lstStyle/>
          <a:p>
            <a:r>
              <a:rPr lang="zh-CN" altLang="en-US" dirty="0"/>
              <a:t>用户位置预测赛题</a:t>
            </a:r>
            <a:endParaRPr kumimoji="1" lang="zh-CN" altLang="en-US" dirty="0"/>
          </a:p>
        </p:txBody>
      </p:sp>
      <p:sp>
        <p:nvSpPr>
          <p:cNvPr id="10" name="矩形 9"/>
          <p:cNvSpPr/>
          <p:nvPr/>
        </p:nvSpPr>
        <p:spPr>
          <a:xfrm>
            <a:off x="251520" y="1956795"/>
            <a:ext cx="8461448" cy="1229995"/>
          </a:xfrm>
          <a:prstGeom prst="rect">
            <a:avLst/>
          </a:prstGeom>
        </p:spPr>
        <p:txBody>
          <a:bodyPr wrap="square">
            <a:spAutoFit/>
          </a:bodyPr>
          <a:lstStyle/>
          <a:p>
            <a:pPr algn="just">
              <a:spcAft>
                <a:spcPts val="0"/>
              </a:spcAft>
            </a:pPr>
            <a:r>
              <a:rPr lang="zh-CN" altLang="en-US" sz="1400" b="1" kern="100" dirty="0">
                <a:solidFill>
                  <a:srgbClr val="FFC000"/>
                </a:solidFill>
                <a:latin typeface="+mn-ea"/>
                <a:cs typeface="Times New Roman" panose="02020603050405020304" pitchFamily="18" charset="0"/>
              </a:rPr>
              <a:t>评估标准</a:t>
            </a:r>
            <a:endParaRPr lang="zh-CN" altLang="zh-CN" sz="1400" b="1" kern="100" dirty="0">
              <a:solidFill>
                <a:srgbClr val="FFC000"/>
              </a:solidFill>
              <a:latin typeface="+mn-ea"/>
              <a:cs typeface="Times New Roman" panose="02020603050405020304" pitchFamily="18" charset="0"/>
            </a:endParaRPr>
          </a:p>
          <a:p>
            <a:pPr indent="360045" algn="just"/>
            <a:r>
              <a:rPr lang="zh-CN" altLang="en-US" sz="1200" kern="100" dirty="0">
                <a:latin typeface="+mn-ea"/>
                <a:cs typeface="Times New Roman" panose="02020603050405020304" pitchFamily="18" charset="0"/>
              </a:rPr>
              <a:t>模型根据测试集提供的用户在其服务小区和邻区的信号测量值及小区工程参数信息预测测试集用户的经纬度，若用户预测位置与用户实际位置的偏差小于</a:t>
            </a:r>
            <a:r>
              <a:rPr lang="en-US" altLang="zh-CN" sz="1200" kern="100" dirty="0">
                <a:latin typeface="+mn-ea"/>
                <a:cs typeface="Times New Roman" panose="02020603050405020304" pitchFamily="18" charset="0"/>
              </a:rPr>
              <a:t>50</a:t>
            </a:r>
            <a:r>
              <a:rPr lang="zh-CN" altLang="en-US" sz="1200" kern="100" dirty="0">
                <a:latin typeface="+mn-ea"/>
                <a:cs typeface="Times New Roman" panose="02020603050405020304" pitchFamily="18" charset="0"/>
              </a:rPr>
              <a:t>米则认为对于该用户的位置预测准确，统计模型对于测试集所用用户的预测准确率作为评估标准；</a:t>
            </a:r>
          </a:p>
          <a:p>
            <a:pPr indent="360045" algn="just"/>
            <a:endParaRPr lang="en-US" altLang="zh-CN" sz="1200" kern="100" dirty="0">
              <a:latin typeface="+mn-ea"/>
              <a:cs typeface="Times New Roman" panose="02020603050405020304" pitchFamily="18" charset="0"/>
            </a:endParaRPr>
          </a:p>
          <a:p>
            <a:pPr indent="360045" algn="just"/>
            <a:r>
              <a:rPr lang="zh-CN" altLang="en-US" sz="1200" kern="100" dirty="0">
                <a:latin typeface="+mn-ea"/>
                <a:cs typeface="Times New Roman" panose="02020603050405020304" pitchFamily="18" charset="0"/>
              </a:rPr>
              <a:t>用户位置预测准确率</a:t>
            </a:r>
            <a:r>
              <a:rPr lang="en-US" altLang="zh-CN" sz="1200" kern="100" dirty="0">
                <a:latin typeface="+mn-ea"/>
                <a:cs typeface="Times New Roman" panose="02020603050405020304" pitchFamily="18" charset="0"/>
              </a:rPr>
              <a:t>=</a:t>
            </a:r>
            <a:r>
              <a:rPr lang="zh-CN" altLang="en-US" sz="1200" kern="100" dirty="0">
                <a:latin typeface="+mn-ea"/>
                <a:cs typeface="Times New Roman" panose="02020603050405020304" pitchFamily="18" charset="0"/>
              </a:rPr>
              <a:t>测试集用户位置预测准确的数量</a:t>
            </a:r>
            <a:r>
              <a:rPr lang="en-US" altLang="zh-CN" sz="1200" kern="100" dirty="0">
                <a:latin typeface="+mn-ea"/>
                <a:cs typeface="Times New Roman" panose="02020603050405020304" pitchFamily="18" charset="0"/>
              </a:rPr>
              <a:t>/</a:t>
            </a:r>
            <a:r>
              <a:rPr lang="zh-CN" altLang="en-US" sz="1200" kern="100" dirty="0">
                <a:latin typeface="+mn-ea"/>
                <a:cs typeface="Times New Roman" panose="02020603050405020304" pitchFamily="18" charset="0"/>
              </a:rPr>
              <a:t>测试集用户总数</a:t>
            </a:r>
            <a:r>
              <a:rPr lang="en-US" altLang="zh-CN" sz="1200" kern="100" dirty="0">
                <a:latin typeface="+mn-ea"/>
                <a:cs typeface="Times New Roman" panose="02020603050405020304" pitchFamily="18" charset="0"/>
              </a:rPr>
              <a:t>*100%</a:t>
            </a:r>
          </a:p>
        </p:txBody>
      </p:sp>
      <p:sp>
        <p:nvSpPr>
          <p:cNvPr id="8" name="矩形 7"/>
          <p:cNvSpPr/>
          <p:nvPr/>
        </p:nvSpPr>
        <p:spPr>
          <a:xfrm>
            <a:off x="305272" y="3328472"/>
            <a:ext cx="8353944" cy="1446550"/>
          </a:xfrm>
          <a:prstGeom prst="rect">
            <a:avLst/>
          </a:prstGeom>
        </p:spPr>
        <p:txBody>
          <a:bodyPr wrap="square">
            <a:spAutoFit/>
          </a:bodyPr>
          <a:lstStyle/>
          <a:p>
            <a:pPr algn="just">
              <a:spcAft>
                <a:spcPts val="0"/>
              </a:spcAft>
            </a:pPr>
            <a:r>
              <a:rPr lang="zh-CN" altLang="en-US" sz="1400" b="1" kern="100" dirty="0">
                <a:solidFill>
                  <a:srgbClr val="FFC000"/>
                </a:solidFill>
                <a:latin typeface="+mn-ea"/>
                <a:cs typeface="Times New Roman" panose="02020603050405020304" pitchFamily="18" charset="0"/>
              </a:rPr>
              <a:t>数据介绍</a:t>
            </a:r>
            <a:endParaRPr lang="en-US" altLang="zh-CN" sz="1400" b="1" kern="100" dirty="0">
              <a:solidFill>
                <a:srgbClr val="FFC000"/>
              </a:solidFill>
              <a:latin typeface="+mn-ea"/>
              <a:cs typeface="Times New Roman" panose="02020603050405020304" pitchFamily="18" charset="0"/>
            </a:endParaRPr>
          </a:p>
          <a:p>
            <a:pPr algn="just">
              <a:spcAft>
                <a:spcPts val="0"/>
              </a:spcAft>
            </a:pPr>
            <a:r>
              <a:rPr lang="en-US" altLang="zh-CN" sz="1400" b="1" kern="100" dirty="0">
                <a:solidFill>
                  <a:srgbClr val="FFC000"/>
                </a:solidFill>
                <a:latin typeface="+mn-ea"/>
                <a:cs typeface="Times New Roman" panose="02020603050405020304" pitchFamily="18" charset="0"/>
              </a:rPr>
              <a:t>      </a:t>
            </a:r>
            <a:r>
              <a:rPr lang="zh-CN" altLang="en-US" sz="1200" b="1" kern="100" dirty="0">
                <a:latin typeface="+mn-ea"/>
                <a:cs typeface="Times New Roman" panose="02020603050405020304" pitchFamily="18" charset="0"/>
              </a:rPr>
              <a:t>训练数据集：</a:t>
            </a:r>
            <a:r>
              <a:rPr lang="zh-CN" altLang="en-US" sz="1200" kern="100" dirty="0">
                <a:latin typeface="+mn-ea"/>
                <a:cs typeface="Times New Roman" panose="02020603050405020304" pitchFamily="18" charset="0"/>
              </a:rPr>
              <a:t>用于用户位置预测模型训练，</a:t>
            </a:r>
            <a:r>
              <a:rPr lang="en-US" altLang="zh-CN" sz="1200" kern="100" dirty="0">
                <a:latin typeface="+mn-ea"/>
                <a:cs typeface="Times New Roman" panose="02020603050405020304" pitchFamily="18" charset="0"/>
              </a:rPr>
              <a:t>90</a:t>
            </a:r>
            <a:r>
              <a:rPr lang="zh-CN" altLang="en-US" sz="1200" kern="100" dirty="0">
                <a:latin typeface="+mn-ea"/>
                <a:cs typeface="Times New Roman" panose="02020603050405020304" pitchFamily="18" charset="0"/>
              </a:rPr>
              <a:t>万条数据，用户位置和用户测量报告（用户对服务小区、邻区</a:t>
            </a:r>
            <a:r>
              <a:rPr lang="en-US" altLang="zh-CN" sz="1200" kern="100" dirty="0">
                <a:latin typeface="+mn-ea"/>
                <a:cs typeface="Times New Roman" panose="02020603050405020304" pitchFamily="18" charset="0"/>
              </a:rPr>
              <a:t>1</a:t>
            </a:r>
            <a:r>
              <a:rPr lang="zh-CN" altLang="en-US" sz="1200" kern="100" dirty="0">
                <a:latin typeface="+mn-ea"/>
                <a:cs typeface="Times New Roman" panose="02020603050405020304" pitchFamily="18" charset="0"/>
              </a:rPr>
              <a:t>、邻区</a:t>
            </a:r>
            <a:r>
              <a:rPr lang="en-US" altLang="zh-CN" sz="1200" kern="100" dirty="0">
                <a:latin typeface="+mn-ea"/>
                <a:cs typeface="Times New Roman" panose="02020603050405020304" pitchFamily="18" charset="0"/>
              </a:rPr>
              <a:t>2</a:t>
            </a:r>
            <a:r>
              <a:rPr lang="zh-CN" altLang="en-US" sz="1200" kern="100" dirty="0">
                <a:latin typeface="+mn-ea"/>
                <a:cs typeface="Times New Roman" panose="02020603050405020304" pitchFamily="18" charset="0"/>
              </a:rPr>
              <a:t>的信号强度测量信息；</a:t>
            </a:r>
            <a:endParaRPr lang="en-US" altLang="zh-CN" sz="1200" kern="100" dirty="0">
              <a:latin typeface="+mn-ea"/>
              <a:cs typeface="Times New Roman" panose="02020603050405020304" pitchFamily="18" charset="0"/>
            </a:endParaRPr>
          </a:p>
          <a:p>
            <a:pPr algn="just">
              <a:spcAft>
                <a:spcPts val="0"/>
              </a:spcAft>
            </a:pPr>
            <a:r>
              <a:rPr lang="en-US" altLang="zh-CN" sz="1200" kern="100" dirty="0">
                <a:latin typeface="+mn-ea"/>
                <a:cs typeface="Times New Roman" panose="02020603050405020304" pitchFamily="18" charset="0"/>
              </a:rPr>
              <a:t>       </a:t>
            </a:r>
            <a:r>
              <a:rPr lang="zh-CN" altLang="en-US" sz="1200" b="1" kern="100" dirty="0">
                <a:latin typeface="+mn-ea"/>
                <a:cs typeface="Times New Roman" panose="02020603050405020304" pitchFamily="18" charset="0"/>
              </a:rPr>
              <a:t>小区工参数据：</a:t>
            </a:r>
            <a:r>
              <a:rPr lang="zh-CN" altLang="en-US" sz="1200" kern="100" dirty="0">
                <a:latin typeface="+mn-ea"/>
                <a:cs typeface="Times New Roman" panose="02020603050405020304" pitchFamily="18" charset="0"/>
              </a:rPr>
              <a:t>用于为训练数据集提供辅助特征，包含全部相关小区的基站位置信息、高度信息、方向角、下倾角、发射功率信息等；</a:t>
            </a:r>
            <a:endParaRPr lang="en-US" altLang="zh-CN" sz="1200" kern="100" dirty="0">
              <a:latin typeface="+mn-ea"/>
              <a:cs typeface="Times New Roman" panose="02020603050405020304" pitchFamily="18" charset="0"/>
            </a:endParaRPr>
          </a:p>
          <a:p>
            <a:pPr indent="360045" algn="just"/>
            <a:r>
              <a:rPr lang="zh-CN" altLang="en-US" sz="1200" b="1" kern="100" dirty="0">
                <a:latin typeface="+mn-ea"/>
                <a:cs typeface="Times New Roman" panose="02020603050405020304" pitchFamily="18" charset="0"/>
              </a:rPr>
              <a:t>测试数据集：</a:t>
            </a:r>
            <a:r>
              <a:rPr lang="zh-CN" altLang="en-US" sz="1200" kern="100" dirty="0">
                <a:latin typeface="+mn-ea"/>
                <a:cs typeface="Times New Roman" panose="02020603050405020304" pitchFamily="18" charset="0"/>
              </a:rPr>
              <a:t>用于评估用户位置预测模型的效果，</a:t>
            </a:r>
            <a:r>
              <a:rPr lang="en-US" altLang="zh-CN" sz="1200" kern="100" dirty="0">
                <a:latin typeface="+mn-ea"/>
                <a:cs typeface="Times New Roman" panose="02020603050405020304" pitchFamily="18" charset="0"/>
              </a:rPr>
              <a:t>10</a:t>
            </a:r>
            <a:r>
              <a:rPr lang="zh-CN" altLang="en-US" sz="1200" kern="100" dirty="0">
                <a:latin typeface="+mn-ea"/>
                <a:cs typeface="Times New Roman" panose="02020603050405020304" pitchFamily="18" charset="0"/>
              </a:rPr>
              <a:t>万条数据，用户位置和用户测量报告，只为选手提供测量报告信息，用户位置信息用来做效果评估。</a:t>
            </a:r>
            <a:endParaRPr lang="en-US" altLang="zh-CN" sz="1200" kern="100" dirty="0">
              <a:latin typeface="+mn-ea"/>
              <a:cs typeface="Times New Roman" panose="02020603050405020304" pitchFamily="18" charset="0"/>
            </a:endParaRPr>
          </a:p>
        </p:txBody>
      </p:sp>
      <p:sp>
        <p:nvSpPr>
          <p:cNvPr id="4" name="矩形 3"/>
          <p:cNvSpPr/>
          <p:nvPr/>
        </p:nvSpPr>
        <p:spPr>
          <a:xfrm>
            <a:off x="270049" y="682457"/>
            <a:ext cx="8603901" cy="1077218"/>
          </a:xfrm>
          <a:prstGeom prst="rect">
            <a:avLst/>
          </a:prstGeom>
        </p:spPr>
        <p:txBody>
          <a:bodyPr wrap="square">
            <a:spAutoFit/>
          </a:bodyPr>
          <a:lstStyle/>
          <a:p>
            <a:pPr algn="just">
              <a:spcAft>
                <a:spcPts val="0"/>
              </a:spcAft>
            </a:pPr>
            <a:r>
              <a:rPr lang="zh-CN" altLang="zh-CN" sz="1400" b="1" kern="100" dirty="0">
                <a:solidFill>
                  <a:srgbClr val="FFC000"/>
                </a:solidFill>
                <a:latin typeface="+mn-ea"/>
                <a:cs typeface="Times New Roman" panose="02020603050405020304" pitchFamily="18" charset="0"/>
              </a:rPr>
              <a:t>模型输入</a:t>
            </a:r>
          </a:p>
          <a:p>
            <a:pPr lvl="1" algn="just"/>
            <a:r>
              <a:rPr lang="zh-CN" altLang="zh-CN" sz="1200" kern="100" dirty="0">
                <a:latin typeface="+mn-ea"/>
                <a:cs typeface="Times New Roman" panose="02020603050405020304" pitchFamily="18" charset="0"/>
              </a:rPr>
              <a:t>用户测量报告：用户位置点与周围各基站到该位置点的信号强度、信号质量等相关多径信息；</a:t>
            </a:r>
          </a:p>
          <a:p>
            <a:pPr lvl="1" algn="just"/>
            <a:r>
              <a:rPr lang="zh-CN" altLang="zh-CN" sz="1200" kern="100" dirty="0">
                <a:latin typeface="+mn-ea"/>
                <a:cs typeface="Times New Roman" panose="02020603050405020304" pitchFamily="18" charset="0"/>
              </a:rPr>
              <a:t>基站配置信息：基站的名称、频段、经纬度等基础信息</a:t>
            </a:r>
            <a:r>
              <a:rPr lang="zh-CN" altLang="en-US" sz="1200" kern="100" dirty="0">
                <a:latin typeface="+mn-ea"/>
                <a:cs typeface="Times New Roman" panose="02020603050405020304" pitchFamily="18" charset="0"/>
              </a:rPr>
              <a:t>。</a:t>
            </a:r>
            <a:endParaRPr lang="zh-CN" altLang="zh-CN" sz="1200" kern="100" dirty="0">
              <a:latin typeface="+mn-ea"/>
              <a:cs typeface="Times New Roman" panose="02020603050405020304" pitchFamily="18" charset="0"/>
            </a:endParaRPr>
          </a:p>
          <a:p>
            <a:pPr algn="just"/>
            <a:r>
              <a:rPr lang="zh-CN" altLang="zh-CN" sz="1400" b="1" kern="100" dirty="0">
                <a:solidFill>
                  <a:srgbClr val="FFC000"/>
                </a:solidFill>
                <a:latin typeface="+mn-ea"/>
                <a:cs typeface="Times New Roman" panose="02020603050405020304" pitchFamily="18" charset="0"/>
              </a:rPr>
              <a:t>模型输出</a:t>
            </a:r>
          </a:p>
          <a:p>
            <a:pPr lvl="1" algn="just"/>
            <a:r>
              <a:rPr lang="zh-CN" altLang="zh-CN" sz="1200" kern="100" dirty="0">
                <a:latin typeface="+mn-ea"/>
                <a:cs typeface="Times New Roman" panose="02020603050405020304" pitchFamily="18" charset="0"/>
              </a:rPr>
              <a:t>用户位置信息：用户位置点的经纬度。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rcRect t="7812" b="7812"/>
          <a:stretch>
            <a:fillRect/>
          </a:stretch>
        </p:blipFill>
        <p:spPr>
          <a:xfrm>
            <a:off x="0" y="0"/>
            <a:ext cx="9144000" cy="5143500"/>
          </a:xfrm>
          <a:prstGeom prst="rect">
            <a:avLst/>
          </a:prstGeom>
        </p:spPr>
      </p:pic>
      <p:sp>
        <p:nvSpPr>
          <p:cNvPr id="18" name="矩形 17"/>
          <p:cNvSpPr/>
          <p:nvPr/>
        </p:nvSpPr>
        <p:spPr>
          <a:xfrm>
            <a:off x="0" y="-20362"/>
            <a:ext cx="9144000" cy="5132053"/>
          </a:xfrm>
          <a:prstGeom prst="rect">
            <a:avLst/>
          </a:prstGeom>
          <a:gradFill flip="none" rotWithShape="1">
            <a:gsLst>
              <a:gs pos="0">
                <a:schemeClr val="bg1">
                  <a:alpha val="64000"/>
                </a:schemeClr>
              </a:gs>
              <a:gs pos="99000">
                <a:schemeClr val="bg1">
                  <a:alpha val="88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kumimoji="1" lang="zh-CN" altLang="en-US" sz="1350">
              <a:solidFill>
                <a:srgbClr val="FFFFFF"/>
              </a:solidFill>
              <a:latin typeface="Arial" panose="020B0604020202020204"/>
              <a:ea typeface="微软雅黑" panose="020B0503020204020204" pitchFamily="34" charset="-122"/>
            </a:endParaRPr>
          </a:p>
        </p:txBody>
      </p:sp>
      <p:sp>
        <p:nvSpPr>
          <p:cNvPr id="2" name="页脚占位符 1"/>
          <p:cNvSpPr>
            <a:spLocks noGrp="1"/>
          </p:cNvSpPr>
          <p:nvPr>
            <p:ph type="ftr" sz="quarter" idx="10"/>
          </p:nvPr>
        </p:nvSpPr>
        <p:spPr/>
        <p:txBody>
          <a:bodyPr/>
          <a:lstStyle/>
          <a:p>
            <a:pPr algn="l" defTabSz="914400"/>
            <a:r>
              <a:rPr lang="zh-CN" altLang="zh-CN" dirty="0">
                <a:solidFill>
                  <a:srgbClr val="FFFFFF">
                    <a:lumMod val="50000"/>
                  </a:srgbClr>
                </a:solidFill>
                <a:latin typeface="微软雅黑" panose="020B0503020204020204" pitchFamily="34" charset="-122"/>
                <a:ea typeface="微软雅黑" panose="020B0503020204020204" pitchFamily="34" charset="-122"/>
              </a:rPr>
              <a:t>文档中的全部内容属亚信科技所有，未经允许，不可全部或部分发表、复制、使用于任何目的。</a:t>
            </a:r>
          </a:p>
        </p:txBody>
      </p:sp>
      <p:sp>
        <p:nvSpPr>
          <p:cNvPr id="3" name="灯片编号占位符 2"/>
          <p:cNvSpPr>
            <a:spLocks noGrp="1"/>
          </p:cNvSpPr>
          <p:nvPr>
            <p:ph type="sldNum" sz="quarter" idx="4"/>
          </p:nvPr>
        </p:nvSpPr>
        <p:spPr/>
        <p:txBody>
          <a:bodyPr/>
          <a:lstStyle/>
          <a:p>
            <a:fld id="{FB07B671-1C97-406F-9CC6-C711624DAA13}" type="slidenum">
              <a:rPr lang="en-US" altLang="zh-CN">
                <a:solidFill>
                  <a:srgbClr val="FFFFFF">
                    <a:lumMod val="50000"/>
                  </a:srgbClr>
                </a:solidFill>
                <a:latin typeface="Arial" panose="020B0604020202020204"/>
              </a:rPr>
              <a:t>3</a:t>
            </a:fld>
            <a:endParaRPr lang="en-US" altLang="en-US" dirty="0">
              <a:solidFill>
                <a:srgbClr val="FFFFFF">
                  <a:lumMod val="50000"/>
                </a:srgbClr>
              </a:solidFill>
              <a:latin typeface="Arial" panose="020B0604020202020204"/>
            </a:endParaRPr>
          </a:p>
        </p:txBody>
      </p:sp>
      <p:sp>
        <p:nvSpPr>
          <p:cNvPr id="5" name="标题 4"/>
          <p:cNvSpPr>
            <a:spLocks noGrp="1"/>
          </p:cNvSpPr>
          <p:nvPr>
            <p:ph type="title"/>
          </p:nvPr>
        </p:nvSpPr>
        <p:spPr>
          <a:xfrm>
            <a:off x="1" y="-79432"/>
            <a:ext cx="9144000" cy="750442"/>
          </a:xfrm>
        </p:spPr>
        <p:txBody>
          <a:bodyPr vert="horz" lIns="0" tIns="360000" rIns="0" bIns="54000" rtlCol="0" anchor="b">
            <a:spAutoFit/>
          </a:bodyPr>
          <a:lstStyle/>
          <a:p>
            <a:r>
              <a:rPr lang="zh-CN" altLang="en-US" dirty="0"/>
              <a:t>用户位置预测赛题</a:t>
            </a:r>
            <a:endParaRPr kumimoji="1" lang="zh-CN" altLang="en-US" dirty="0"/>
          </a:p>
        </p:txBody>
      </p:sp>
      <p:sp>
        <p:nvSpPr>
          <p:cNvPr id="10" name="矩形 9"/>
          <p:cNvSpPr/>
          <p:nvPr/>
        </p:nvSpPr>
        <p:spPr>
          <a:xfrm>
            <a:off x="359024" y="899367"/>
            <a:ext cx="8461448" cy="338554"/>
          </a:xfrm>
          <a:prstGeom prst="rect">
            <a:avLst/>
          </a:prstGeom>
        </p:spPr>
        <p:txBody>
          <a:bodyPr wrap="square">
            <a:spAutoFit/>
          </a:bodyPr>
          <a:lstStyle/>
          <a:p>
            <a:pPr algn="just">
              <a:spcAft>
                <a:spcPts val="0"/>
              </a:spcAft>
            </a:pPr>
            <a:r>
              <a:rPr lang="zh-CN" altLang="en-US" sz="1600" b="1" kern="100" dirty="0">
                <a:solidFill>
                  <a:srgbClr val="FFC000"/>
                </a:solidFill>
                <a:latin typeface="+mn-ea"/>
                <a:cs typeface="Times New Roman" panose="02020603050405020304" pitchFamily="18" charset="0"/>
              </a:rPr>
              <a:t>数据指标介绍</a:t>
            </a:r>
            <a:r>
              <a:rPr lang="en-US" altLang="zh-CN" sz="1600" b="1" kern="100" dirty="0">
                <a:solidFill>
                  <a:srgbClr val="FFC000"/>
                </a:solidFill>
                <a:latin typeface="+mn-ea"/>
                <a:cs typeface="Times New Roman" panose="02020603050405020304" pitchFamily="18" charset="0"/>
              </a:rPr>
              <a:t>——</a:t>
            </a:r>
            <a:r>
              <a:rPr lang="zh-CN" altLang="en-US" sz="1600" b="1" kern="100" dirty="0">
                <a:solidFill>
                  <a:srgbClr val="FFC000"/>
                </a:solidFill>
                <a:latin typeface="+mn-ea"/>
                <a:cs typeface="Times New Roman" panose="02020603050405020304" pitchFamily="18" charset="0"/>
              </a:rPr>
              <a:t>训练数据集</a:t>
            </a:r>
            <a:r>
              <a:rPr lang="en-US" altLang="zh-CN" sz="1600" b="1" kern="100" dirty="0">
                <a:solidFill>
                  <a:srgbClr val="FFC000"/>
                </a:solidFill>
                <a:latin typeface="+mn-ea"/>
                <a:cs typeface="Times New Roman" panose="02020603050405020304" pitchFamily="18" charset="0"/>
              </a:rPr>
              <a:t>/</a:t>
            </a:r>
            <a:r>
              <a:rPr lang="zh-CN" altLang="en-US" sz="1600" b="1" kern="100" dirty="0">
                <a:solidFill>
                  <a:srgbClr val="FFC000"/>
                </a:solidFill>
                <a:latin typeface="+mn-ea"/>
                <a:cs typeface="Times New Roman" panose="02020603050405020304" pitchFamily="18" charset="0"/>
              </a:rPr>
              <a:t>测试数据集字段说明</a:t>
            </a:r>
            <a:endParaRPr lang="en-US" altLang="zh-CN" sz="1400" kern="100" dirty="0">
              <a:latin typeface="+mn-ea"/>
              <a:cs typeface="Times New Roman" panose="02020603050405020304" pitchFamily="18" charset="0"/>
            </a:endParaRPr>
          </a:p>
        </p:txBody>
      </p:sp>
      <p:graphicFrame>
        <p:nvGraphicFramePr>
          <p:cNvPr id="6" name="表格 5"/>
          <p:cNvGraphicFramePr>
            <a:graphicFrameLocks noGrp="1"/>
          </p:cNvGraphicFramePr>
          <p:nvPr/>
        </p:nvGraphicFramePr>
        <p:xfrm>
          <a:off x="1259632" y="1578769"/>
          <a:ext cx="6984776" cy="3217936"/>
        </p:xfrm>
        <a:graphic>
          <a:graphicData uri="http://schemas.openxmlformats.org/drawingml/2006/table">
            <a:tbl>
              <a:tblPr>
                <a:tableStyleId>{5C22544A-7EE6-4342-B048-85BDC9FD1C3A}</a:tableStyleId>
              </a:tblPr>
              <a:tblGrid>
                <a:gridCol w="1457256">
                  <a:extLst>
                    <a:ext uri="{9D8B030D-6E8A-4147-A177-3AD203B41FA5}">
                      <a16:colId xmlns:a16="http://schemas.microsoft.com/office/drawing/2014/main" val="20000"/>
                    </a:ext>
                  </a:extLst>
                </a:gridCol>
                <a:gridCol w="5527520">
                  <a:extLst>
                    <a:ext uri="{9D8B030D-6E8A-4147-A177-3AD203B41FA5}">
                      <a16:colId xmlns:a16="http://schemas.microsoft.com/office/drawing/2014/main" val="20001"/>
                    </a:ext>
                  </a:extLst>
                </a:gridCol>
              </a:tblGrid>
              <a:tr h="201121">
                <a:tc>
                  <a:txBody>
                    <a:bodyPr/>
                    <a:lstStyle/>
                    <a:p>
                      <a:pPr algn="ctr" fontAlgn="b"/>
                      <a:r>
                        <a:rPr lang="zh-CN" altLang="en-US" sz="1000" u="none" strike="noStrike">
                          <a:effectLst/>
                        </a:rPr>
                        <a:t>字段名</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tc>
                  <a:txBody>
                    <a:bodyPr/>
                    <a:lstStyle/>
                    <a:p>
                      <a:pPr algn="ctr" fontAlgn="b"/>
                      <a:r>
                        <a:rPr lang="zh-CN" altLang="en-US" sz="1000" u="none" strike="noStrike">
                          <a:effectLst/>
                        </a:rPr>
                        <a:t>字段说明</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00"/>
                  </a:ext>
                </a:extLst>
              </a:tr>
              <a:tr h="201121">
                <a:tc>
                  <a:txBody>
                    <a:bodyPr/>
                    <a:lstStyle/>
                    <a:p>
                      <a:pPr algn="ctr" fontAlgn="ctr"/>
                      <a:r>
                        <a:rPr lang="en-US" sz="1000" u="none" strike="noStrike" dirty="0" err="1">
                          <a:effectLst/>
                        </a:rPr>
                        <a:t>num</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序号</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01"/>
                  </a:ext>
                </a:extLst>
              </a:tr>
              <a:tr h="201121">
                <a:tc>
                  <a:txBody>
                    <a:bodyPr/>
                    <a:lstStyle/>
                    <a:p>
                      <a:pPr algn="ctr" fontAlgn="ctr"/>
                      <a:r>
                        <a:rPr lang="en-US" sz="1000" u="none" strike="noStrike" dirty="0" err="1">
                          <a:effectLst/>
                        </a:rPr>
                        <a:t>longitude_user</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用户位置经度</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02"/>
                  </a:ext>
                </a:extLst>
              </a:tr>
              <a:tr h="201121">
                <a:tc>
                  <a:txBody>
                    <a:bodyPr/>
                    <a:lstStyle/>
                    <a:p>
                      <a:pPr algn="ctr" fontAlgn="ctr"/>
                      <a:r>
                        <a:rPr lang="en-US" sz="1000" u="none" strike="noStrike" dirty="0" err="1">
                          <a:effectLst/>
                        </a:rPr>
                        <a:t>latitude_user</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用户位置纬度</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03"/>
                  </a:ext>
                </a:extLst>
              </a:tr>
              <a:tr h="201121">
                <a:tc>
                  <a:txBody>
                    <a:bodyPr/>
                    <a:lstStyle/>
                    <a:p>
                      <a:pPr algn="ctr" fontAlgn="ctr"/>
                      <a:r>
                        <a:rPr lang="en-US" sz="1000" u="none" strike="noStrike" dirty="0" err="1">
                          <a:effectLst/>
                        </a:rPr>
                        <a:t>city_id</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用户所在城市</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04"/>
                  </a:ext>
                </a:extLst>
              </a:tr>
              <a:tr h="201121">
                <a:tc>
                  <a:txBody>
                    <a:bodyPr/>
                    <a:lstStyle/>
                    <a:p>
                      <a:pPr algn="ctr" fontAlgn="ctr"/>
                      <a:r>
                        <a:rPr lang="en-US" sz="1000" u="none" strike="noStrike" dirty="0" err="1">
                          <a:effectLst/>
                        </a:rPr>
                        <a:t>sc_eci</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用户的服务小区</a:t>
                      </a:r>
                      <a:r>
                        <a:rPr lang="en-US" altLang="zh-CN" sz="1000" u="none" strike="noStrike" dirty="0" err="1">
                          <a:effectLst/>
                        </a:rPr>
                        <a:t>eci</a:t>
                      </a:r>
                      <a:r>
                        <a:rPr lang="zh-CN" altLang="en-US" sz="1000" u="none" strike="noStrike" dirty="0">
                          <a:effectLst/>
                        </a:rPr>
                        <a:t>，可用来在表间关联小区信息</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05"/>
                  </a:ext>
                </a:extLst>
              </a:tr>
              <a:tr h="201121">
                <a:tc>
                  <a:txBody>
                    <a:bodyPr/>
                    <a:lstStyle/>
                    <a:p>
                      <a:pPr algn="ctr" fontAlgn="ctr"/>
                      <a:r>
                        <a:rPr lang="en-US" sz="1000" u="none" strike="noStrike" dirty="0" err="1">
                          <a:effectLst/>
                        </a:rPr>
                        <a:t>sc_enb_id</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用户的服务小区的基站标识</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06"/>
                  </a:ext>
                </a:extLst>
              </a:tr>
              <a:tr h="201121">
                <a:tc>
                  <a:txBody>
                    <a:bodyPr/>
                    <a:lstStyle/>
                    <a:p>
                      <a:pPr algn="ctr" fontAlgn="ctr"/>
                      <a:r>
                        <a:rPr lang="en-US" sz="1000" u="none" strike="noStrike" dirty="0" err="1">
                          <a:effectLst/>
                        </a:rPr>
                        <a:t>sc_rsrp</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用户测量的服务小区的参考信号接收功率</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07"/>
                  </a:ext>
                </a:extLst>
              </a:tr>
              <a:tr h="201121">
                <a:tc>
                  <a:txBody>
                    <a:bodyPr/>
                    <a:lstStyle/>
                    <a:p>
                      <a:pPr algn="ctr" fontAlgn="ctr"/>
                      <a:r>
                        <a:rPr lang="en-US" sz="1000" u="none" strike="noStrike" dirty="0">
                          <a:effectLst/>
                        </a:rPr>
                        <a:t>nc_1_eci</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a:effectLst/>
                        </a:rPr>
                        <a:t>用户的服务小区的第一邻区</a:t>
                      </a:r>
                      <a:r>
                        <a:rPr lang="en-US" altLang="zh-CN" sz="1000" u="none" strike="noStrike">
                          <a:effectLst/>
                        </a:rPr>
                        <a:t>ECI</a:t>
                      </a:r>
                      <a:r>
                        <a:rPr lang="zh-CN" altLang="en-US" sz="1000" u="none" strike="noStrike">
                          <a:effectLst/>
                        </a:rPr>
                        <a:t>，可用来在表间关联小区信息</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08"/>
                  </a:ext>
                </a:extLst>
              </a:tr>
              <a:tr h="201121">
                <a:tc>
                  <a:txBody>
                    <a:bodyPr/>
                    <a:lstStyle/>
                    <a:p>
                      <a:pPr algn="ctr" fontAlgn="ctr"/>
                      <a:r>
                        <a:rPr lang="en-US" sz="1000" u="none" strike="noStrike" dirty="0">
                          <a:effectLst/>
                        </a:rPr>
                        <a:t>nc_1_pci</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用户的服务小区的第一邻区</a:t>
                      </a:r>
                      <a:r>
                        <a:rPr lang="en-US" altLang="zh-CN" sz="1000" u="none" strike="noStrike" dirty="0">
                          <a:effectLst/>
                        </a:rPr>
                        <a:t>PCI</a:t>
                      </a:r>
                      <a:r>
                        <a:rPr lang="zh-CN" altLang="en-US" sz="1000" u="none" strike="noStrike" dirty="0">
                          <a:effectLst/>
                        </a:rPr>
                        <a:t>，可用来在表间关联小区信息</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09"/>
                  </a:ext>
                </a:extLst>
              </a:tr>
              <a:tr h="201121">
                <a:tc>
                  <a:txBody>
                    <a:bodyPr/>
                    <a:lstStyle/>
                    <a:p>
                      <a:pPr algn="ctr" fontAlgn="ctr"/>
                      <a:r>
                        <a:rPr lang="en-US" sz="1000" u="none" strike="noStrike" dirty="0">
                          <a:effectLst/>
                        </a:rPr>
                        <a:t>nc_1_freq</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用户的服务小区的第一邻区的频点信息</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10"/>
                  </a:ext>
                </a:extLst>
              </a:tr>
              <a:tr h="201121">
                <a:tc>
                  <a:txBody>
                    <a:bodyPr/>
                    <a:lstStyle/>
                    <a:p>
                      <a:pPr algn="ctr" fontAlgn="ctr"/>
                      <a:r>
                        <a:rPr lang="en-US" sz="1000" u="none" strike="noStrike" dirty="0">
                          <a:effectLst/>
                        </a:rPr>
                        <a:t>nc_1_rsrp</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用户测量的服务小区第一邻区的参考信号接收功率</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11"/>
                  </a:ext>
                </a:extLst>
              </a:tr>
              <a:tr h="201121">
                <a:tc>
                  <a:txBody>
                    <a:bodyPr/>
                    <a:lstStyle/>
                    <a:p>
                      <a:pPr algn="ctr" fontAlgn="ctr"/>
                      <a:r>
                        <a:rPr lang="en-US" sz="1000" u="none" strike="noStrike" dirty="0">
                          <a:effectLst/>
                        </a:rPr>
                        <a:t>nc_2_eci</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用户的服务小区的第二邻区</a:t>
                      </a:r>
                      <a:r>
                        <a:rPr lang="en-US" altLang="zh-CN" sz="1000" u="none" strike="noStrike" dirty="0">
                          <a:effectLst/>
                        </a:rPr>
                        <a:t>ECI</a:t>
                      </a:r>
                      <a:r>
                        <a:rPr lang="zh-CN" altLang="en-US" sz="1000" u="none" strike="noStrike" dirty="0">
                          <a:effectLst/>
                        </a:rPr>
                        <a:t>，可用来在表间关联小区信息</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12"/>
                  </a:ext>
                </a:extLst>
              </a:tr>
              <a:tr h="201121">
                <a:tc>
                  <a:txBody>
                    <a:bodyPr/>
                    <a:lstStyle/>
                    <a:p>
                      <a:pPr algn="ctr" fontAlgn="ctr"/>
                      <a:r>
                        <a:rPr lang="en-US" sz="1000" u="none" strike="noStrike" dirty="0">
                          <a:effectLst/>
                        </a:rPr>
                        <a:t>nc_2_pci</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用户的服务小区的第二邻区</a:t>
                      </a:r>
                      <a:r>
                        <a:rPr lang="en-US" altLang="zh-CN" sz="1000" u="none" strike="noStrike" dirty="0">
                          <a:effectLst/>
                        </a:rPr>
                        <a:t>PCI</a:t>
                      </a:r>
                      <a:r>
                        <a:rPr lang="zh-CN" altLang="en-US" sz="1000" u="none" strike="noStrike" dirty="0">
                          <a:effectLst/>
                        </a:rPr>
                        <a:t>，可用来在表间关联小区信息</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13"/>
                  </a:ext>
                </a:extLst>
              </a:tr>
              <a:tr h="201121">
                <a:tc>
                  <a:txBody>
                    <a:bodyPr/>
                    <a:lstStyle/>
                    <a:p>
                      <a:pPr algn="ctr" fontAlgn="ctr"/>
                      <a:r>
                        <a:rPr lang="en-US" sz="1000" u="none" strike="noStrike">
                          <a:effectLst/>
                        </a:rPr>
                        <a:t>nc_2_freq</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用户的服务小区的第二邻区的频点信息</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14"/>
                  </a:ext>
                </a:extLst>
              </a:tr>
              <a:tr h="201121">
                <a:tc>
                  <a:txBody>
                    <a:bodyPr/>
                    <a:lstStyle/>
                    <a:p>
                      <a:pPr algn="ctr" fontAlgn="ctr"/>
                      <a:r>
                        <a:rPr lang="en-US" sz="1000" u="none" strike="noStrike">
                          <a:effectLst/>
                        </a:rPr>
                        <a:t>nc_2_rsrp</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zh-CN" altLang="en-US" sz="1000" u="none" strike="noStrike" dirty="0">
                          <a:effectLst/>
                        </a:rPr>
                        <a:t>用户测量的服务小区第二邻区的参考信号接收功率</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tc>
                <a:extLst>
                  <a:ext uri="{0D108BD9-81ED-4DB2-BD59-A6C34878D82A}">
                    <a16:rowId xmlns:a16="http://schemas.microsoft.com/office/drawing/2014/main" val="1001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rcRect t="7812" b="7812"/>
          <a:stretch>
            <a:fillRect/>
          </a:stretch>
        </p:blipFill>
        <p:spPr>
          <a:xfrm>
            <a:off x="0" y="0"/>
            <a:ext cx="9144000" cy="5143500"/>
          </a:xfrm>
          <a:prstGeom prst="rect">
            <a:avLst/>
          </a:prstGeom>
        </p:spPr>
      </p:pic>
      <p:sp>
        <p:nvSpPr>
          <p:cNvPr id="18" name="矩形 17"/>
          <p:cNvSpPr/>
          <p:nvPr/>
        </p:nvSpPr>
        <p:spPr>
          <a:xfrm>
            <a:off x="0" y="-20362"/>
            <a:ext cx="9144000" cy="5132053"/>
          </a:xfrm>
          <a:prstGeom prst="rect">
            <a:avLst/>
          </a:prstGeom>
          <a:gradFill flip="none" rotWithShape="1">
            <a:gsLst>
              <a:gs pos="0">
                <a:schemeClr val="bg1">
                  <a:alpha val="64000"/>
                </a:schemeClr>
              </a:gs>
              <a:gs pos="99000">
                <a:schemeClr val="bg1">
                  <a:alpha val="88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kumimoji="1" lang="zh-CN" altLang="en-US" sz="1350">
              <a:solidFill>
                <a:srgbClr val="FFFFFF"/>
              </a:solidFill>
              <a:latin typeface="Arial" panose="020B0604020202020204"/>
              <a:ea typeface="微软雅黑" panose="020B0503020204020204" pitchFamily="34" charset="-122"/>
            </a:endParaRPr>
          </a:p>
        </p:txBody>
      </p:sp>
      <p:sp>
        <p:nvSpPr>
          <p:cNvPr id="2" name="页脚占位符 1"/>
          <p:cNvSpPr>
            <a:spLocks noGrp="1"/>
          </p:cNvSpPr>
          <p:nvPr>
            <p:ph type="ftr" sz="quarter" idx="10"/>
          </p:nvPr>
        </p:nvSpPr>
        <p:spPr/>
        <p:txBody>
          <a:bodyPr/>
          <a:lstStyle/>
          <a:p>
            <a:pPr algn="l" defTabSz="914400"/>
            <a:r>
              <a:rPr lang="zh-CN" altLang="zh-CN" dirty="0">
                <a:solidFill>
                  <a:srgbClr val="FFFFFF">
                    <a:lumMod val="50000"/>
                  </a:srgbClr>
                </a:solidFill>
                <a:latin typeface="微软雅黑" panose="020B0503020204020204" pitchFamily="34" charset="-122"/>
                <a:ea typeface="微软雅黑" panose="020B0503020204020204" pitchFamily="34" charset="-122"/>
              </a:rPr>
              <a:t>文档中的全部内容属亚信科技所有，未经允许，不可全部或部分发表、复制、使用于任何目的。</a:t>
            </a:r>
          </a:p>
        </p:txBody>
      </p:sp>
      <p:sp>
        <p:nvSpPr>
          <p:cNvPr id="3" name="灯片编号占位符 2"/>
          <p:cNvSpPr>
            <a:spLocks noGrp="1"/>
          </p:cNvSpPr>
          <p:nvPr>
            <p:ph type="sldNum" sz="quarter" idx="4"/>
          </p:nvPr>
        </p:nvSpPr>
        <p:spPr/>
        <p:txBody>
          <a:bodyPr/>
          <a:lstStyle/>
          <a:p>
            <a:fld id="{FB07B671-1C97-406F-9CC6-C711624DAA13}" type="slidenum">
              <a:rPr lang="en-US" altLang="zh-CN">
                <a:solidFill>
                  <a:srgbClr val="FFFFFF">
                    <a:lumMod val="50000"/>
                  </a:srgbClr>
                </a:solidFill>
                <a:latin typeface="Arial" panose="020B0604020202020204"/>
              </a:rPr>
              <a:t>4</a:t>
            </a:fld>
            <a:endParaRPr lang="en-US" altLang="en-US" dirty="0">
              <a:solidFill>
                <a:srgbClr val="FFFFFF">
                  <a:lumMod val="50000"/>
                </a:srgbClr>
              </a:solidFill>
              <a:latin typeface="Arial" panose="020B0604020202020204"/>
            </a:endParaRPr>
          </a:p>
        </p:txBody>
      </p:sp>
      <p:sp>
        <p:nvSpPr>
          <p:cNvPr id="5" name="标题 4"/>
          <p:cNvSpPr>
            <a:spLocks noGrp="1"/>
          </p:cNvSpPr>
          <p:nvPr>
            <p:ph type="title"/>
          </p:nvPr>
        </p:nvSpPr>
        <p:spPr>
          <a:xfrm>
            <a:off x="1" y="-79432"/>
            <a:ext cx="9144000" cy="750442"/>
          </a:xfrm>
        </p:spPr>
        <p:txBody>
          <a:bodyPr vert="horz" lIns="0" tIns="360000" rIns="0" bIns="54000" rtlCol="0" anchor="b">
            <a:spAutoFit/>
          </a:bodyPr>
          <a:lstStyle/>
          <a:p>
            <a:r>
              <a:rPr lang="zh-CN" altLang="en-US" dirty="0"/>
              <a:t>用户位置预测赛题</a:t>
            </a:r>
            <a:endParaRPr kumimoji="1" lang="zh-CN" altLang="en-US" dirty="0"/>
          </a:p>
        </p:txBody>
      </p:sp>
      <p:sp>
        <p:nvSpPr>
          <p:cNvPr id="10" name="矩形 9"/>
          <p:cNvSpPr/>
          <p:nvPr/>
        </p:nvSpPr>
        <p:spPr>
          <a:xfrm>
            <a:off x="341276" y="760330"/>
            <a:ext cx="8461448" cy="338554"/>
          </a:xfrm>
          <a:prstGeom prst="rect">
            <a:avLst/>
          </a:prstGeom>
        </p:spPr>
        <p:txBody>
          <a:bodyPr wrap="square">
            <a:spAutoFit/>
          </a:bodyPr>
          <a:lstStyle/>
          <a:p>
            <a:pPr algn="just">
              <a:spcAft>
                <a:spcPts val="0"/>
              </a:spcAft>
            </a:pPr>
            <a:r>
              <a:rPr lang="zh-CN" altLang="en-US" sz="1600" b="1" kern="100" dirty="0">
                <a:solidFill>
                  <a:srgbClr val="FFC000"/>
                </a:solidFill>
                <a:latin typeface="+mn-ea"/>
                <a:cs typeface="Times New Roman" panose="02020603050405020304" pitchFamily="18" charset="0"/>
              </a:rPr>
              <a:t>数据指标介绍</a:t>
            </a:r>
            <a:r>
              <a:rPr lang="en-US" altLang="zh-CN" sz="1600" b="1" kern="100" dirty="0">
                <a:solidFill>
                  <a:srgbClr val="FFC000"/>
                </a:solidFill>
                <a:latin typeface="+mn-ea"/>
                <a:cs typeface="Times New Roman" panose="02020603050405020304" pitchFamily="18" charset="0"/>
              </a:rPr>
              <a:t>——</a:t>
            </a:r>
            <a:r>
              <a:rPr lang="zh-CN" altLang="en-US" sz="1600" b="1" kern="100" dirty="0">
                <a:solidFill>
                  <a:srgbClr val="FFC000"/>
                </a:solidFill>
                <a:latin typeface="+mn-ea"/>
                <a:cs typeface="Times New Roman" panose="02020603050405020304" pitchFamily="18" charset="0"/>
              </a:rPr>
              <a:t>小区工参数据字段说明</a:t>
            </a:r>
            <a:endParaRPr lang="en-US" altLang="zh-CN" sz="1400" kern="100" dirty="0">
              <a:latin typeface="+mn-ea"/>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275715766"/>
              </p:ext>
            </p:extLst>
          </p:nvPr>
        </p:nvGraphicFramePr>
        <p:xfrm>
          <a:off x="1043608" y="1203599"/>
          <a:ext cx="6408712" cy="3817802"/>
        </p:xfrm>
        <a:graphic>
          <a:graphicData uri="http://schemas.openxmlformats.org/drawingml/2006/table">
            <a:tbl>
              <a:tblPr>
                <a:tableStyleId>{5C22544A-7EE6-4342-B048-85BDC9FD1C3A}</a:tableStyleId>
              </a:tblPr>
              <a:tblGrid>
                <a:gridCol w="1872208">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tblGrid>
              <a:tr h="276625">
                <a:tc>
                  <a:txBody>
                    <a:bodyPr/>
                    <a:lstStyle/>
                    <a:p>
                      <a:pPr algn="ctr" fontAlgn="ctr"/>
                      <a:r>
                        <a:rPr lang="zh-CN" altLang="en-US" sz="900" u="none" strike="noStrike" dirty="0">
                          <a:effectLst/>
                        </a:rPr>
                        <a:t>字段名</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900" u="none" strike="noStrike" dirty="0">
                          <a:effectLst/>
                        </a:rPr>
                        <a:t>字段说明</a:t>
                      </a:r>
                      <a:endParaRPr lang="zh-CN" altLang="en-US" sz="9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ctr"/>
                </a:tc>
                <a:extLst>
                  <a:ext uri="{0D108BD9-81ED-4DB2-BD59-A6C34878D82A}">
                    <a16:rowId xmlns:a16="http://schemas.microsoft.com/office/drawing/2014/main" val="10000"/>
                  </a:ext>
                </a:extLst>
              </a:tr>
              <a:tr h="0">
                <a:tc>
                  <a:txBody>
                    <a:bodyPr/>
                    <a:lstStyle/>
                    <a:p>
                      <a:pPr algn="ctr" fontAlgn="ctr"/>
                      <a:r>
                        <a:rPr lang="en-US" sz="700" u="none" strike="noStrike">
                          <a:effectLst/>
                        </a:rPr>
                        <a:t>net_type</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网络类型</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01"/>
                  </a:ext>
                </a:extLst>
              </a:tr>
              <a:tr h="0">
                <a:tc>
                  <a:txBody>
                    <a:bodyPr/>
                    <a:lstStyle/>
                    <a:p>
                      <a:pPr algn="ctr" fontAlgn="ctr"/>
                      <a:r>
                        <a:rPr lang="en-US" sz="700" u="none" strike="noStrike">
                          <a:effectLst/>
                        </a:rPr>
                        <a:t>site_type</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站点类型</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02"/>
                  </a:ext>
                </a:extLst>
              </a:tr>
              <a:tr h="0">
                <a:tc>
                  <a:txBody>
                    <a:bodyPr/>
                    <a:lstStyle/>
                    <a:p>
                      <a:pPr algn="ctr" fontAlgn="ctr"/>
                      <a:r>
                        <a:rPr lang="en-US" sz="700" u="none" strike="noStrike">
                          <a:effectLst/>
                        </a:rPr>
                        <a:t>enodebid</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基站标识</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03"/>
                  </a:ext>
                </a:extLst>
              </a:tr>
              <a:tr h="0">
                <a:tc>
                  <a:txBody>
                    <a:bodyPr/>
                    <a:lstStyle/>
                    <a:p>
                      <a:pPr algn="ctr" fontAlgn="ctr"/>
                      <a:r>
                        <a:rPr lang="en-US" sz="700" u="none" strike="noStrike">
                          <a:effectLst/>
                        </a:rPr>
                        <a:t>cover_type</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覆盖类型</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04"/>
                  </a:ext>
                </a:extLst>
              </a:tr>
              <a:tr h="0">
                <a:tc>
                  <a:txBody>
                    <a:bodyPr/>
                    <a:lstStyle/>
                    <a:p>
                      <a:pPr algn="ctr" fontAlgn="ctr"/>
                      <a:r>
                        <a:rPr lang="en-US" sz="700" u="none" strike="noStrike">
                          <a:effectLst/>
                        </a:rPr>
                        <a:t>cover_scene</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覆盖场景</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05"/>
                  </a:ext>
                </a:extLst>
              </a:tr>
              <a:tr h="0">
                <a:tc>
                  <a:txBody>
                    <a:bodyPr/>
                    <a:lstStyle/>
                    <a:p>
                      <a:pPr algn="ctr" fontAlgn="ctr"/>
                      <a:r>
                        <a:rPr lang="en-US" sz="700" u="none" strike="noStrike">
                          <a:effectLst/>
                        </a:rPr>
                        <a:t>cellid</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小区标识</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06"/>
                  </a:ext>
                </a:extLst>
              </a:tr>
              <a:tr h="0">
                <a:tc>
                  <a:txBody>
                    <a:bodyPr/>
                    <a:lstStyle/>
                    <a:p>
                      <a:pPr algn="ctr" fontAlgn="ctr"/>
                      <a:r>
                        <a:rPr lang="en-US" sz="700" u="none" strike="noStrike">
                          <a:effectLst/>
                        </a:rPr>
                        <a:t>localcellid</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本地小区标识</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07"/>
                  </a:ext>
                </a:extLst>
              </a:tr>
              <a:tr h="0">
                <a:tc>
                  <a:txBody>
                    <a:bodyPr/>
                    <a:lstStyle/>
                    <a:p>
                      <a:pPr algn="ctr" fontAlgn="ctr"/>
                      <a:r>
                        <a:rPr lang="en-US" sz="700" u="none" strike="noStrike" dirty="0" err="1">
                          <a:effectLst/>
                        </a:rPr>
                        <a:t>eci</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en-US" sz="700" u="none" strike="noStrike" dirty="0">
                          <a:effectLst/>
                        </a:rPr>
                        <a:t>E-UTRAN Cell </a:t>
                      </a:r>
                      <a:r>
                        <a:rPr lang="en-US" sz="700" u="none" strike="noStrike" dirty="0" err="1">
                          <a:effectLst/>
                        </a:rPr>
                        <a:t>Identifier，E-UTRAN</a:t>
                      </a:r>
                      <a:r>
                        <a:rPr lang="en-US" sz="700" u="none" strike="noStrike" dirty="0">
                          <a:effectLst/>
                        </a:rPr>
                        <a:t> </a:t>
                      </a:r>
                      <a:r>
                        <a:rPr lang="zh-CN" altLang="en-US" sz="700" u="none" strike="noStrike" dirty="0">
                          <a:effectLst/>
                        </a:rPr>
                        <a:t>小区唯一标识，可用来在表间关联小区信息</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08"/>
                  </a:ext>
                </a:extLst>
              </a:tr>
              <a:tr h="0">
                <a:tc>
                  <a:txBody>
                    <a:bodyPr/>
                    <a:lstStyle/>
                    <a:p>
                      <a:pPr algn="ctr" fontAlgn="ctr"/>
                      <a:r>
                        <a:rPr lang="en-US" sz="700" u="none" strike="noStrike">
                          <a:effectLst/>
                        </a:rPr>
                        <a:t>upfreq</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上行频点</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09"/>
                  </a:ext>
                </a:extLst>
              </a:tr>
              <a:tr h="0">
                <a:tc>
                  <a:txBody>
                    <a:bodyPr/>
                    <a:lstStyle/>
                    <a:p>
                      <a:pPr algn="ctr" fontAlgn="ctr"/>
                      <a:r>
                        <a:rPr lang="en-US" sz="700" u="none" strike="noStrike">
                          <a:effectLst/>
                        </a:rPr>
                        <a:t>dlfreq</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下行频点</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10"/>
                  </a:ext>
                </a:extLst>
              </a:tr>
              <a:tr h="0">
                <a:tc>
                  <a:txBody>
                    <a:bodyPr/>
                    <a:lstStyle/>
                    <a:p>
                      <a:pPr algn="ctr" fontAlgn="ctr"/>
                      <a:r>
                        <a:rPr lang="en-US" sz="700" u="none" strike="noStrike">
                          <a:effectLst/>
                        </a:rPr>
                        <a:t>bandwidth</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带宽</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11"/>
                  </a:ext>
                </a:extLst>
              </a:tr>
              <a:tr h="0">
                <a:tc>
                  <a:txBody>
                    <a:bodyPr/>
                    <a:lstStyle/>
                    <a:p>
                      <a:pPr algn="ctr" fontAlgn="ctr"/>
                      <a:r>
                        <a:rPr lang="en-US" sz="700" u="none" strike="noStrike">
                          <a:effectLst/>
                        </a:rPr>
                        <a:t>pci</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物理小区标识</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12"/>
                  </a:ext>
                </a:extLst>
              </a:tr>
              <a:tr h="0">
                <a:tc>
                  <a:txBody>
                    <a:bodyPr/>
                    <a:lstStyle/>
                    <a:p>
                      <a:pPr algn="ctr" fontAlgn="ctr"/>
                      <a:r>
                        <a:rPr lang="en-US" sz="700" u="none" strike="noStrike">
                          <a:effectLst/>
                        </a:rPr>
                        <a:t>tac</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en-US" sz="700" u="none" strike="noStrike" dirty="0">
                          <a:effectLst/>
                        </a:rPr>
                        <a:t>Tracking Area Code，</a:t>
                      </a:r>
                      <a:r>
                        <a:rPr lang="zh-CN" altLang="en-US" sz="700" u="none" strike="noStrike" dirty="0">
                          <a:effectLst/>
                        </a:rPr>
                        <a:t>跟踪区代码</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13"/>
                  </a:ext>
                </a:extLst>
              </a:tr>
              <a:tr h="124636">
                <a:tc>
                  <a:txBody>
                    <a:bodyPr/>
                    <a:lstStyle/>
                    <a:p>
                      <a:pPr algn="ctr" fontAlgn="ctr"/>
                      <a:r>
                        <a:rPr lang="en-US" sz="700" u="none" strike="noStrike" dirty="0" err="1">
                          <a:effectLst/>
                        </a:rPr>
                        <a:t>rspower</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en-US" sz="700" u="none" strike="noStrike" dirty="0">
                          <a:effectLst/>
                        </a:rPr>
                        <a:t>RS</a:t>
                      </a:r>
                      <a:r>
                        <a:rPr lang="zh-CN" altLang="en-US" sz="700" u="none" strike="noStrike" dirty="0">
                          <a:effectLst/>
                        </a:rPr>
                        <a:t>功率</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14"/>
                  </a:ext>
                </a:extLst>
              </a:tr>
              <a:tr h="0">
                <a:tc>
                  <a:txBody>
                    <a:bodyPr/>
                    <a:lstStyle/>
                    <a:p>
                      <a:pPr algn="ctr" fontAlgn="ctr"/>
                      <a:r>
                        <a:rPr lang="en-US" sz="700" u="none" strike="noStrike" dirty="0" err="1">
                          <a:effectLst/>
                        </a:rPr>
                        <a:t>lon</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a:effectLst/>
                        </a:rPr>
                        <a:t>小区经度</a:t>
                      </a: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15"/>
                  </a:ext>
                </a:extLst>
              </a:tr>
              <a:tr h="0">
                <a:tc>
                  <a:txBody>
                    <a:bodyPr/>
                    <a:lstStyle/>
                    <a:p>
                      <a:pPr algn="ctr" fontAlgn="ctr"/>
                      <a:r>
                        <a:rPr lang="en-US" sz="700" u="none" strike="noStrike" dirty="0" err="1">
                          <a:effectLst/>
                        </a:rPr>
                        <a:t>lat</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小区纬度</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16"/>
                  </a:ext>
                </a:extLst>
              </a:tr>
              <a:tr h="0">
                <a:tc>
                  <a:txBody>
                    <a:bodyPr/>
                    <a:lstStyle/>
                    <a:p>
                      <a:pPr algn="ctr" fontAlgn="ctr"/>
                      <a:r>
                        <a:rPr lang="en-US" sz="700" u="none" strike="noStrike">
                          <a:effectLst/>
                        </a:rPr>
                        <a:t>antenna_height</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站高</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17"/>
                  </a:ext>
                </a:extLst>
              </a:tr>
              <a:tr h="29407">
                <a:tc>
                  <a:txBody>
                    <a:bodyPr/>
                    <a:lstStyle/>
                    <a:p>
                      <a:pPr algn="ctr" fontAlgn="ctr"/>
                      <a:r>
                        <a:rPr lang="en-US" sz="700" u="none" strike="noStrike">
                          <a:effectLst/>
                        </a:rPr>
                        <a:t>antenna_dir</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方向角</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18"/>
                  </a:ext>
                </a:extLst>
              </a:tr>
              <a:tr h="0">
                <a:tc>
                  <a:txBody>
                    <a:bodyPr/>
                    <a:lstStyle/>
                    <a:p>
                      <a:pPr algn="ctr" fontAlgn="ctr"/>
                      <a:r>
                        <a:rPr lang="en-US" sz="700" u="none" strike="noStrike">
                          <a:effectLst/>
                        </a:rPr>
                        <a:t>eletilt</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电子下倾角</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19"/>
                  </a:ext>
                </a:extLst>
              </a:tr>
              <a:tr h="0">
                <a:tc>
                  <a:txBody>
                    <a:bodyPr/>
                    <a:lstStyle/>
                    <a:p>
                      <a:pPr algn="ctr" fontAlgn="ctr"/>
                      <a:r>
                        <a:rPr lang="en-US" sz="700" u="none" strike="noStrike">
                          <a:effectLst/>
                        </a:rPr>
                        <a:t>phytilt</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机械下倾角</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20"/>
                  </a:ext>
                </a:extLst>
              </a:tr>
              <a:tr h="0">
                <a:tc>
                  <a:txBody>
                    <a:bodyPr/>
                    <a:lstStyle/>
                    <a:p>
                      <a:pPr algn="ctr" fontAlgn="ctr"/>
                      <a:r>
                        <a:rPr lang="en-US" sz="700" u="none" strike="noStrike">
                          <a:effectLst/>
                        </a:rPr>
                        <a:t>tilt</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总下倾角</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21"/>
                  </a:ext>
                </a:extLst>
              </a:tr>
              <a:tr h="0">
                <a:tc>
                  <a:txBody>
                    <a:bodyPr/>
                    <a:lstStyle/>
                    <a:p>
                      <a:pPr algn="ctr" fontAlgn="ctr"/>
                      <a:r>
                        <a:rPr lang="en-US" sz="700" u="none" strike="noStrike">
                          <a:effectLst/>
                        </a:rPr>
                        <a:t>unit_id</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网格标识</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22"/>
                  </a:ext>
                </a:extLst>
              </a:tr>
              <a:tr h="0">
                <a:tc>
                  <a:txBody>
                    <a:bodyPr/>
                    <a:lstStyle/>
                    <a:p>
                      <a:pPr algn="ctr" fontAlgn="ctr"/>
                      <a:r>
                        <a:rPr lang="en-US" sz="700" u="none" strike="noStrike">
                          <a:effectLst/>
                        </a:rPr>
                        <a:t>cov_area</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覆盖区域</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23"/>
                  </a:ext>
                </a:extLst>
              </a:tr>
              <a:tr h="0">
                <a:tc>
                  <a:txBody>
                    <a:bodyPr/>
                    <a:lstStyle/>
                    <a:p>
                      <a:pPr algn="ctr" fontAlgn="ctr"/>
                      <a:r>
                        <a:rPr lang="en-US" sz="700" u="none" strike="noStrike">
                          <a:effectLst/>
                        </a:rPr>
                        <a:t>maximumtransmissionpower</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最大发射功率</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24"/>
                  </a:ext>
                </a:extLst>
              </a:tr>
              <a:tr h="0">
                <a:tc>
                  <a:txBody>
                    <a:bodyPr/>
                    <a:lstStyle/>
                    <a:p>
                      <a:pPr algn="ctr" fontAlgn="ctr"/>
                      <a:r>
                        <a:rPr lang="en-US" sz="700" u="none" strike="noStrike">
                          <a:effectLst/>
                        </a:rPr>
                        <a:t>sfassignment</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上下行子帧配置</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25"/>
                  </a:ext>
                </a:extLst>
              </a:tr>
              <a:tr h="0">
                <a:tc>
                  <a:txBody>
                    <a:bodyPr/>
                    <a:lstStyle/>
                    <a:p>
                      <a:pPr algn="ctr" fontAlgn="ctr"/>
                      <a:r>
                        <a:rPr lang="en-US" sz="700" u="none" strike="noStrike">
                          <a:effectLst/>
                        </a:rPr>
                        <a:t>specialsfpatterns</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特殊子帧模式</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26"/>
                  </a:ext>
                </a:extLst>
              </a:tr>
              <a:tr h="0">
                <a:tc>
                  <a:txBody>
                    <a:bodyPr/>
                    <a:lstStyle/>
                    <a:p>
                      <a:pPr algn="ctr" fontAlgn="ctr"/>
                      <a:r>
                        <a:rPr lang="en-US" sz="700" u="none" strike="noStrike" dirty="0" err="1">
                          <a:effectLst/>
                        </a:rPr>
                        <a:t>enb_latitude</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基站纬度</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27"/>
                  </a:ext>
                </a:extLst>
              </a:tr>
              <a:tr h="0">
                <a:tc>
                  <a:txBody>
                    <a:bodyPr/>
                    <a:lstStyle/>
                    <a:p>
                      <a:pPr algn="ctr" fontAlgn="ctr"/>
                      <a:r>
                        <a:rPr lang="en-US" sz="700" u="none" strike="noStrike" dirty="0" err="1">
                          <a:effectLst/>
                        </a:rPr>
                        <a:t>enb_longitude</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基站经度</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28"/>
                  </a:ext>
                </a:extLst>
              </a:tr>
              <a:tr h="0">
                <a:tc>
                  <a:txBody>
                    <a:bodyPr/>
                    <a:lstStyle/>
                    <a:p>
                      <a:pPr algn="ctr" fontAlgn="ctr"/>
                      <a:r>
                        <a:rPr lang="en-US" sz="700" u="none" strike="noStrike">
                          <a:effectLst/>
                        </a:rPr>
                        <a:t>pb</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天线端口信号功率比</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29"/>
                  </a:ext>
                </a:extLst>
              </a:tr>
              <a:tr h="0">
                <a:tc>
                  <a:txBody>
                    <a:bodyPr/>
                    <a:lstStyle/>
                    <a:p>
                      <a:pPr algn="ctr" fontAlgn="ctr"/>
                      <a:r>
                        <a:rPr lang="en-US" sz="700" u="none" strike="noStrike">
                          <a:effectLst/>
                        </a:rPr>
                        <a:t>cgi</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zh-CN" altLang="en-US" sz="700" u="none" strike="noStrike" dirty="0">
                          <a:effectLst/>
                        </a:rPr>
                        <a:t>小区全局标识符</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30"/>
                  </a:ext>
                </a:extLst>
              </a:tr>
              <a:tr h="0">
                <a:tc>
                  <a:txBody>
                    <a:bodyPr/>
                    <a:lstStyle/>
                    <a:p>
                      <a:pPr algn="ctr" fontAlgn="ctr"/>
                      <a:r>
                        <a:rPr lang="en-US" sz="700" u="none" strike="noStrike">
                          <a:effectLst/>
                        </a:rPr>
                        <a:t>prach_rootsequenceindex</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en-US" sz="700" u="none" strike="noStrike" dirty="0">
                          <a:effectLst/>
                        </a:rPr>
                        <a:t>PRACH</a:t>
                      </a:r>
                      <a:r>
                        <a:rPr lang="zh-CN" altLang="en-US" sz="700" u="none" strike="noStrike" dirty="0">
                          <a:effectLst/>
                        </a:rPr>
                        <a:t>根序列索引</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31"/>
                  </a:ext>
                </a:extLst>
              </a:tr>
              <a:tr h="0">
                <a:tc>
                  <a:txBody>
                    <a:bodyPr/>
                    <a:lstStyle/>
                    <a:p>
                      <a:pPr algn="ctr" fontAlgn="ctr"/>
                      <a:r>
                        <a:rPr lang="en-US" sz="700" u="none" strike="noStrike" dirty="0">
                          <a:effectLst/>
                        </a:rPr>
                        <a:t>arfcndl</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ctr"/>
                </a:tc>
                <a:tc>
                  <a:txBody>
                    <a:bodyPr/>
                    <a:lstStyle/>
                    <a:p>
                      <a:pPr algn="ctr" fontAlgn="b"/>
                      <a:r>
                        <a:rPr lang="en-US" sz="700" u="none" strike="noStrike" dirty="0">
                          <a:effectLst/>
                        </a:rPr>
                        <a:t>SSB</a:t>
                      </a:r>
                      <a:r>
                        <a:rPr lang="zh-CN" altLang="en-US" sz="700" u="none" strike="noStrike" dirty="0">
                          <a:effectLst/>
                        </a:rPr>
                        <a:t>频点号</a:t>
                      </a: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3531" marR="3531" marT="3531" marB="0" anchor="b"/>
                </a:tc>
                <a:extLst>
                  <a:ext uri="{0D108BD9-81ED-4DB2-BD59-A6C34878D82A}">
                    <a16:rowId xmlns:a16="http://schemas.microsoft.com/office/drawing/2014/main" val="10032"/>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 name="COMMONDATA" val="eyJoZGlkIjoiYmZmMzUxOTkwZDRiM2FhNGIyM2Y0YjA5MmUxNDA4ZGYifQ=="/>
</p:tagLst>
</file>

<file path=ppt/theme/theme1.xml><?xml version="1.0" encoding="utf-8"?>
<a:theme xmlns:a="http://schemas.openxmlformats.org/drawingml/2006/main" name="母版格式.V.0309">
  <a:themeElements>
    <a:clrScheme name="自定义 1-">
      <a:dk1>
        <a:srgbClr val="000000"/>
      </a:dk1>
      <a:lt1>
        <a:srgbClr val="FFFFFF"/>
      </a:lt1>
      <a:dk2>
        <a:srgbClr val="44546A"/>
      </a:dk2>
      <a:lt2>
        <a:srgbClr val="DBEFFE"/>
      </a:lt2>
      <a:accent1>
        <a:srgbClr val="025DA9"/>
      </a:accent1>
      <a:accent2>
        <a:srgbClr val="F47C39"/>
      </a:accent2>
      <a:accent3>
        <a:srgbClr val="6EBF56"/>
      </a:accent3>
      <a:accent4>
        <a:srgbClr val="CDCDCC"/>
      </a:accent4>
      <a:accent5>
        <a:srgbClr val="3674B0"/>
      </a:accent5>
      <a:accent6>
        <a:srgbClr val="41A3D6"/>
      </a:accent6>
      <a:hlink>
        <a:srgbClr val="289BF1"/>
      </a:hlink>
      <a:folHlink>
        <a:srgbClr val="B1AFAF"/>
      </a:folHlink>
    </a:clrScheme>
    <a:fontScheme name="hlxkwii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母版格式.V.0309">
  <a:themeElements>
    <a:clrScheme name="AsiaInfo 2020">
      <a:dk1>
        <a:srgbClr val="404040"/>
      </a:dk1>
      <a:lt1>
        <a:srgbClr val="FFFFFF"/>
      </a:lt1>
      <a:dk2>
        <a:srgbClr val="505050"/>
      </a:dk2>
      <a:lt2>
        <a:srgbClr val="D2E2F2"/>
      </a:lt2>
      <a:accent1>
        <a:srgbClr val="0058A7"/>
      </a:accent1>
      <a:accent2>
        <a:srgbClr val="EE770B"/>
      </a:accent2>
      <a:accent3>
        <a:srgbClr val="5AB546"/>
      </a:accent3>
      <a:accent4>
        <a:srgbClr val="B8B5B3"/>
      </a:accent4>
      <a:accent5>
        <a:srgbClr val="3271AD"/>
      </a:accent5>
      <a:accent6>
        <a:srgbClr val="3AA0D3"/>
      </a:accent6>
      <a:hlink>
        <a:srgbClr val="319DFF"/>
      </a:hlink>
      <a:folHlink>
        <a:srgbClr val="8C8784"/>
      </a:folHlink>
    </a:clrScheme>
    <a:fontScheme name="owfgrev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母版格式.V.0309">
  <a:themeElements>
    <a:clrScheme name="自定义 1-">
      <a:dk1>
        <a:srgbClr val="000000"/>
      </a:dk1>
      <a:lt1>
        <a:srgbClr val="FFFFFF"/>
      </a:lt1>
      <a:dk2>
        <a:srgbClr val="44546A"/>
      </a:dk2>
      <a:lt2>
        <a:srgbClr val="DBEFFE"/>
      </a:lt2>
      <a:accent1>
        <a:srgbClr val="025DA9"/>
      </a:accent1>
      <a:accent2>
        <a:srgbClr val="F47C39"/>
      </a:accent2>
      <a:accent3>
        <a:srgbClr val="6EBF56"/>
      </a:accent3>
      <a:accent4>
        <a:srgbClr val="CDCDCC"/>
      </a:accent4>
      <a:accent5>
        <a:srgbClr val="3674B0"/>
      </a:accent5>
      <a:accent6>
        <a:srgbClr val="41A3D6"/>
      </a:accent6>
      <a:hlink>
        <a:srgbClr val="289BF1"/>
      </a:hlink>
      <a:folHlink>
        <a:srgbClr val="B1AFAF"/>
      </a:folHlink>
    </a:clrScheme>
    <a:fontScheme name="hlxkwii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1003</Words>
  <Application>Microsoft Office PowerPoint</Application>
  <PresentationFormat>全屏显示(16:9)</PresentationFormat>
  <Paragraphs>135</Paragraphs>
  <Slides>4</Slides>
  <Notes>4</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4</vt:i4>
      </vt:variant>
    </vt:vector>
  </HeadingPairs>
  <TitlesOfParts>
    <vt:vector size="13" baseType="lpstr">
      <vt:lpstr>等线</vt:lpstr>
      <vt:lpstr>微软雅黑</vt:lpstr>
      <vt:lpstr>Arial</vt:lpstr>
      <vt:lpstr>Calibri</vt:lpstr>
      <vt:lpstr>Open Sans</vt:lpstr>
      <vt:lpstr>Wingdings</vt:lpstr>
      <vt:lpstr>母版格式.V.0309</vt:lpstr>
      <vt:lpstr>2_母版格式.V.0309</vt:lpstr>
      <vt:lpstr>1_母版格式.V.0309</vt:lpstr>
      <vt:lpstr>用户位置预测赛题</vt:lpstr>
      <vt:lpstr>用户位置预测赛题</vt:lpstr>
      <vt:lpstr>用户位置预测赛题</vt:lpstr>
      <vt:lpstr>用户位置预测赛题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PPT规范及模版</dc:title>
  <dc:creator>Microsoft Office User</dc:creator>
  <cp:lastModifiedBy>lin lin</cp:lastModifiedBy>
  <cp:revision>1556</cp:revision>
  <cp:lastPrinted>2019-07-26T08:39:00Z</cp:lastPrinted>
  <dcterms:created xsi:type="dcterms:W3CDTF">2019-07-02T06:22:00Z</dcterms:created>
  <dcterms:modified xsi:type="dcterms:W3CDTF">2024-02-15T16:00:02Z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FCC1BBB36C2D4EC5B9809498996CC7DD_12</vt:lpwstr>
  </property>
  <property fmtid="{D5CDD505-2E9C-101B-9397-08002B2CF9AE}" pid="3" name="KSOProductBuildVer">
    <vt:lpwstr>2052-12.1.0.15712</vt:lpwstr>
  </property>
</Properties>
</file>