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16"/>
  </p:notesMasterIdLst>
  <p:sldIdLst>
    <p:sldId id="288" r:id="rId3"/>
    <p:sldId id="314" r:id="rId4"/>
    <p:sldId id="286" r:id="rId5"/>
    <p:sldId id="317" r:id="rId6"/>
    <p:sldId id="319" r:id="rId7"/>
    <p:sldId id="324" r:id="rId8"/>
    <p:sldId id="316" r:id="rId9"/>
    <p:sldId id="320" r:id="rId10"/>
    <p:sldId id="326" r:id="rId11"/>
    <p:sldId id="321" r:id="rId12"/>
    <p:sldId id="322" r:id="rId13"/>
    <p:sldId id="325" r:id="rId14"/>
    <p:sldId id="293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001"/>
    <a:srgbClr val="3A4161"/>
    <a:srgbClr val="CDBF97"/>
    <a:srgbClr val="8D7545"/>
    <a:srgbClr val="ECE8E5"/>
    <a:srgbClr val="E4CBCB"/>
    <a:srgbClr val="A88755"/>
    <a:srgbClr val="1F2020"/>
    <a:srgbClr val="263B45"/>
    <a:srgbClr val="19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9163C-6992-4BFD-90B3-1FD8B2ADD1AC}" v="206" dt="2022-12-07T23:16:52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6" autoAdjust="0"/>
    <p:restoredTop sz="72093" autoAdjust="0"/>
  </p:normalViewPr>
  <p:slideViewPr>
    <p:cSldViewPr snapToGrid="0">
      <p:cViewPr varScale="1">
        <p:scale>
          <a:sx n="44" d="100"/>
          <a:sy n="44" d="100"/>
        </p:scale>
        <p:origin x="1200" y="48"/>
      </p:cViewPr>
      <p:guideLst>
        <p:guide orient="horz" pos="329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han chang" userId="4116b61a9fa4da10" providerId="LiveId" clId="{07C9163C-6992-4BFD-90B3-1FD8B2ADD1AC}"/>
    <pc:docChg chg="undo custSel addSld delSld modSld sldOrd">
      <pc:chgData name="kehan chang" userId="4116b61a9fa4da10" providerId="LiveId" clId="{07C9163C-6992-4BFD-90B3-1FD8B2ADD1AC}" dt="2022-12-14T16:07:20.130" v="5227" actId="1076"/>
      <pc:docMkLst>
        <pc:docMk/>
      </pc:docMkLst>
      <pc:sldChg chg="addSp delSp modSp mod modNotesTx">
        <pc:chgData name="kehan chang" userId="4116b61a9fa4da10" providerId="LiveId" clId="{07C9163C-6992-4BFD-90B3-1FD8B2ADD1AC}" dt="2022-12-08T03:37:51.865" v="5224" actId="14100"/>
        <pc:sldMkLst>
          <pc:docMk/>
          <pc:sldMk cId="3539286810" sldId="286"/>
        </pc:sldMkLst>
        <pc:spChg chg="del mod">
          <ac:chgData name="kehan chang" userId="4116b61a9fa4da10" providerId="LiveId" clId="{07C9163C-6992-4BFD-90B3-1FD8B2ADD1AC}" dt="2022-12-05T06:05:50.453" v="1362" actId="478"/>
          <ac:spMkLst>
            <pc:docMk/>
            <pc:sldMk cId="3539286810" sldId="286"/>
            <ac:spMk id="2" creationId="{62EA0313-E446-3190-DD0E-518949968A6E}"/>
          </ac:spMkLst>
        </pc:spChg>
        <pc:spChg chg="add mod">
          <ac:chgData name="kehan chang" userId="4116b61a9fa4da10" providerId="LiveId" clId="{07C9163C-6992-4BFD-90B3-1FD8B2ADD1AC}" dt="2022-12-07T23:18:06.195" v="5060" actId="1076"/>
          <ac:spMkLst>
            <pc:docMk/>
            <pc:sldMk cId="3539286810" sldId="286"/>
            <ac:spMk id="19" creationId="{EA7C6181-C563-0E4C-65D0-49F7EA7D8F4F}"/>
          </ac:spMkLst>
        </pc:spChg>
        <pc:spChg chg="add mod">
          <ac:chgData name="kehan chang" userId="4116b61a9fa4da10" providerId="LiveId" clId="{07C9163C-6992-4BFD-90B3-1FD8B2ADD1AC}" dt="2022-12-07T23:27:28.847" v="5138" actId="20577"/>
          <ac:spMkLst>
            <pc:docMk/>
            <pc:sldMk cId="3539286810" sldId="286"/>
            <ac:spMk id="21" creationId="{0468ADF9-F9E5-FF52-DB7F-D5CDCE931509}"/>
          </ac:spMkLst>
        </pc:spChg>
        <pc:picChg chg="del mod">
          <ac:chgData name="kehan chang" userId="4116b61a9fa4da10" providerId="LiveId" clId="{07C9163C-6992-4BFD-90B3-1FD8B2ADD1AC}" dt="2022-12-05T06:05:49.170" v="1361" actId="478"/>
          <ac:picMkLst>
            <pc:docMk/>
            <pc:sldMk cId="3539286810" sldId="286"/>
            <ac:picMk id="14" creationId="{157E928B-CC65-2C41-23B4-E3CA6BA4C2C0}"/>
          </ac:picMkLst>
        </pc:picChg>
        <pc:picChg chg="add mod">
          <ac:chgData name="kehan chang" userId="4116b61a9fa4da10" providerId="LiveId" clId="{07C9163C-6992-4BFD-90B3-1FD8B2ADD1AC}" dt="2022-12-08T03:37:51.865" v="5224" actId="14100"/>
          <ac:picMkLst>
            <pc:docMk/>
            <pc:sldMk cId="3539286810" sldId="286"/>
            <ac:picMk id="20" creationId="{F75F247D-B7D0-E48B-7E06-EF4192446C0A}"/>
          </ac:picMkLst>
        </pc:picChg>
      </pc:sldChg>
      <pc:sldChg chg="delSp modSp mod modNotesTx">
        <pc:chgData name="kehan chang" userId="4116b61a9fa4da10" providerId="LiveId" clId="{07C9163C-6992-4BFD-90B3-1FD8B2ADD1AC}" dt="2022-12-08T00:23:19.232" v="5140" actId="20577"/>
        <pc:sldMkLst>
          <pc:docMk/>
          <pc:sldMk cId="2504830733" sldId="288"/>
        </pc:sldMkLst>
        <pc:spChg chg="del">
          <ac:chgData name="kehan chang" userId="4116b61a9fa4da10" providerId="LiveId" clId="{07C9163C-6992-4BFD-90B3-1FD8B2ADD1AC}" dt="2022-12-05T06:31:44.062" v="2304" actId="478"/>
          <ac:spMkLst>
            <pc:docMk/>
            <pc:sldMk cId="2504830733" sldId="288"/>
            <ac:spMk id="13" creationId="{790FCD02-33C5-46A9-82A7-AC4C39B9A616}"/>
          </ac:spMkLst>
        </pc:spChg>
        <pc:spChg chg="mod">
          <ac:chgData name="kehan chang" userId="4116b61a9fa4da10" providerId="LiveId" clId="{07C9163C-6992-4BFD-90B3-1FD8B2ADD1AC}" dt="2022-12-08T00:23:19.232" v="5140" actId="20577"/>
          <ac:spMkLst>
            <pc:docMk/>
            <pc:sldMk cId="2504830733" sldId="288"/>
            <ac:spMk id="15" creationId="{F5DD19B7-C409-41ED-ABA8-1A0648493FA5}"/>
          </ac:spMkLst>
        </pc:spChg>
        <pc:spChg chg="mod">
          <ac:chgData name="kehan chang" userId="4116b61a9fa4da10" providerId="LiveId" clId="{07C9163C-6992-4BFD-90B3-1FD8B2ADD1AC}" dt="2022-12-07T23:16:52.029" v="5054" actId="20578"/>
          <ac:spMkLst>
            <pc:docMk/>
            <pc:sldMk cId="2504830733" sldId="288"/>
            <ac:spMk id="16" creationId="{D92A3CC2-BE19-4B38-A9E1-C772BF332926}"/>
          </ac:spMkLst>
        </pc:spChg>
        <pc:spChg chg="mod">
          <ac:chgData name="kehan chang" userId="4116b61a9fa4da10" providerId="LiveId" clId="{07C9163C-6992-4BFD-90B3-1FD8B2ADD1AC}" dt="2022-12-07T23:16:52.029" v="5054" actId="20578"/>
          <ac:spMkLst>
            <pc:docMk/>
            <pc:sldMk cId="2504830733" sldId="288"/>
            <ac:spMk id="18" creationId="{F8169512-1464-485E-970A-C0CBE160E2B1}"/>
          </ac:spMkLst>
        </pc:spChg>
        <pc:spChg chg="mod">
          <ac:chgData name="kehan chang" userId="4116b61a9fa4da10" providerId="LiveId" clId="{07C9163C-6992-4BFD-90B3-1FD8B2ADD1AC}" dt="2022-12-07T23:16:52.029" v="5054" actId="20578"/>
          <ac:spMkLst>
            <pc:docMk/>
            <pc:sldMk cId="2504830733" sldId="288"/>
            <ac:spMk id="19" creationId="{4188257C-9C90-4181-8D33-6695C54E76DA}"/>
          </ac:spMkLst>
        </pc:spChg>
        <pc:grpChg chg="mod">
          <ac:chgData name="kehan chang" userId="4116b61a9fa4da10" providerId="LiveId" clId="{07C9163C-6992-4BFD-90B3-1FD8B2ADD1AC}" dt="2022-12-07T23:17:05.631" v="5057" actId="1076"/>
          <ac:grpSpMkLst>
            <pc:docMk/>
            <pc:sldMk cId="2504830733" sldId="288"/>
            <ac:grpSpMk id="14" creationId="{A21B32A1-D11E-4077-9E2B-35EC8F896B66}"/>
          </ac:grpSpMkLst>
        </pc:grpChg>
        <pc:grpChg chg="mod">
          <ac:chgData name="kehan chang" userId="4116b61a9fa4da10" providerId="LiveId" clId="{07C9163C-6992-4BFD-90B3-1FD8B2ADD1AC}" dt="2022-12-07T23:16:52.029" v="5054" actId="20578"/>
          <ac:grpSpMkLst>
            <pc:docMk/>
            <pc:sldMk cId="2504830733" sldId="288"/>
            <ac:grpSpMk id="17" creationId="{E31B72E9-D4CD-4E00-97EE-CC1A340FD966}"/>
          </ac:grpSpMkLst>
        </pc:grpChg>
      </pc:sldChg>
      <pc:sldChg chg="del">
        <pc:chgData name="kehan chang" userId="4116b61a9fa4da10" providerId="LiveId" clId="{07C9163C-6992-4BFD-90B3-1FD8B2ADD1AC}" dt="2022-12-05T22:00:40.730" v="2591" actId="47"/>
        <pc:sldMkLst>
          <pc:docMk/>
          <pc:sldMk cId="3860974264" sldId="289"/>
        </pc:sldMkLst>
      </pc:sldChg>
      <pc:sldChg chg="del">
        <pc:chgData name="kehan chang" userId="4116b61a9fa4da10" providerId="LiveId" clId="{07C9163C-6992-4BFD-90B3-1FD8B2ADD1AC}" dt="2022-12-05T22:00:42.735" v="2595" actId="47"/>
        <pc:sldMkLst>
          <pc:docMk/>
          <pc:sldMk cId="370716009" sldId="290"/>
        </pc:sldMkLst>
      </pc:sldChg>
      <pc:sldChg chg="del">
        <pc:chgData name="kehan chang" userId="4116b61a9fa4da10" providerId="LiveId" clId="{07C9163C-6992-4BFD-90B3-1FD8B2ADD1AC}" dt="2022-12-05T22:00:44.691" v="2601" actId="47"/>
        <pc:sldMkLst>
          <pc:docMk/>
          <pc:sldMk cId="485393670" sldId="291"/>
        </pc:sldMkLst>
      </pc:sldChg>
      <pc:sldChg chg="del">
        <pc:chgData name="kehan chang" userId="4116b61a9fa4da10" providerId="LiveId" clId="{07C9163C-6992-4BFD-90B3-1FD8B2ADD1AC}" dt="2022-12-05T22:00:45.688" v="2606" actId="47"/>
        <pc:sldMkLst>
          <pc:docMk/>
          <pc:sldMk cId="2143390591" sldId="292"/>
        </pc:sldMkLst>
      </pc:sldChg>
      <pc:sldChg chg="delSp modSp mod ord modAnim">
        <pc:chgData name="kehan chang" userId="4116b61a9fa4da10" providerId="LiveId" clId="{07C9163C-6992-4BFD-90B3-1FD8B2ADD1AC}" dt="2022-12-06T18:08:45.345" v="5023" actId="207"/>
        <pc:sldMkLst>
          <pc:docMk/>
          <pc:sldMk cId="3517681643" sldId="293"/>
        </pc:sldMkLst>
        <pc:spChg chg="mod">
          <ac:chgData name="kehan chang" userId="4116b61a9fa4da10" providerId="LiveId" clId="{07C9163C-6992-4BFD-90B3-1FD8B2ADD1AC}" dt="2022-12-06T18:08:45.345" v="5023" actId="207"/>
          <ac:spMkLst>
            <pc:docMk/>
            <pc:sldMk cId="3517681643" sldId="293"/>
            <ac:spMk id="12" creationId="{10016C22-B7D5-4283-BE65-981979819B93}"/>
          </ac:spMkLst>
        </pc:spChg>
        <pc:spChg chg="mod">
          <ac:chgData name="kehan chang" userId="4116b61a9fa4da10" providerId="LiveId" clId="{07C9163C-6992-4BFD-90B3-1FD8B2ADD1AC}" dt="2022-12-05T06:30:23.897" v="2299" actId="20577"/>
          <ac:spMkLst>
            <pc:docMk/>
            <pc:sldMk cId="3517681643" sldId="293"/>
            <ac:spMk id="18" creationId="{F8169512-1464-485E-970A-C0CBE160E2B1}"/>
          </ac:spMkLst>
        </pc:spChg>
        <pc:spChg chg="del">
          <ac:chgData name="kehan chang" userId="4116b61a9fa4da10" providerId="LiveId" clId="{07C9163C-6992-4BFD-90B3-1FD8B2ADD1AC}" dt="2022-12-05T06:30:32.961" v="2301" actId="478"/>
          <ac:spMkLst>
            <pc:docMk/>
            <pc:sldMk cId="3517681643" sldId="293"/>
            <ac:spMk id="30" creationId="{06B4C8D5-6406-437D-8B24-C53220729A14}"/>
          </ac:spMkLst>
        </pc:spChg>
        <pc:grpChg chg="del">
          <ac:chgData name="kehan chang" userId="4116b61a9fa4da10" providerId="LiveId" clId="{07C9163C-6992-4BFD-90B3-1FD8B2ADD1AC}" dt="2022-12-05T06:30:30.099" v="2300" actId="478"/>
          <ac:grpSpMkLst>
            <pc:docMk/>
            <pc:sldMk cId="3517681643" sldId="293"/>
            <ac:grpSpMk id="14" creationId="{A21B32A1-D11E-4077-9E2B-35EC8F896B66}"/>
          </ac:grpSpMkLst>
        </pc:grpChg>
      </pc:sldChg>
      <pc:sldChg chg="del">
        <pc:chgData name="kehan chang" userId="4116b61a9fa4da10" providerId="LiveId" clId="{07C9163C-6992-4BFD-90B3-1FD8B2ADD1AC}" dt="2022-12-05T06:28:24.767" v="2239" actId="47"/>
        <pc:sldMkLst>
          <pc:docMk/>
          <pc:sldMk cId="2024548042" sldId="294"/>
        </pc:sldMkLst>
      </pc:sldChg>
      <pc:sldChg chg="del">
        <pc:chgData name="kehan chang" userId="4116b61a9fa4da10" providerId="LiveId" clId="{07C9163C-6992-4BFD-90B3-1FD8B2ADD1AC}" dt="2022-12-05T22:00:43.097" v="2596" actId="47"/>
        <pc:sldMkLst>
          <pc:docMk/>
          <pc:sldMk cId="1005093931" sldId="295"/>
        </pc:sldMkLst>
      </pc:sldChg>
      <pc:sldChg chg="del">
        <pc:chgData name="kehan chang" userId="4116b61a9fa4da10" providerId="LiveId" clId="{07C9163C-6992-4BFD-90B3-1FD8B2ADD1AC}" dt="2022-12-05T22:00:43.458" v="2597" actId="47"/>
        <pc:sldMkLst>
          <pc:docMk/>
          <pc:sldMk cId="487944395" sldId="296"/>
        </pc:sldMkLst>
      </pc:sldChg>
      <pc:sldChg chg="del">
        <pc:chgData name="kehan chang" userId="4116b61a9fa4da10" providerId="LiveId" clId="{07C9163C-6992-4BFD-90B3-1FD8B2ADD1AC}" dt="2022-12-05T22:00:43.775" v="2598" actId="47"/>
        <pc:sldMkLst>
          <pc:docMk/>
          <pc:sldMk cId="3664337167" sldId="297"/>
        </pc:sldMkLst>
      </pc:sldChg>
      <pc:sldChg chg="del">
        <pc:chgData name="kehan chang" userId="4116b61a9fa4da10" providerId="LiveId" clId="{07C9163C-6992-4BFD-90B3-1FD8B2ADD1AC}" dt="2022-12-05T22:00:46.089" v="2608" actId="47"/>
        <pc:sldMkLst>
          <pc:docMk/>
          <pc:sldMk cId="63786725" sldId="298"/>
        </pc:sldMkLst>
      </pc:sldChg>
      <pc:sldChg chg="del">
        <pc:chgData name="kehan chang" userId="4116b61a9fa4da10" providerId="LiveId" clId="{07C9163C-6992-4BFD-90B3-1FD8B2ADD1AC}" dt="2022-12-05T22:00:45.288" v="2605" actId="47"/>
        <pc:sldMkLst>
          <pc:docMk/>
          <pc:sldMk cId="1184309721" sldId="299"/>
        </pc:sldMkLst>
      </pc:sldChg>
      <pc:sldChg chg="del">
        <pc:chgData name="kehan chang" userId="4116b61a9fa4da10" providerId="LiveId" clId="{07C9163C-6992-4BFD-90B3-1FD8B2ADD1AC}" dt="2022-12-05T22:00:41.437" v="2592" actId="47"/>
        <pc:sldMkLst>
          <pc:docMk/>
          <pc:sldMk cId="2755284225" sldId="300"/>
        </pc:sldMkLst>
      </pc:sldChg>
      <pc:sldChg chg="del">
        <pc:chgData name="kehan chang" userId="4116b61a9fa4da10" providerId="LiveId" clId="{07C9163C-6992-4BFD-90B3-1FD8B2ADD1AC}" dt="2022-12-05T22:00:44.880" v="2602" actId="47"/>
        <pc:sldMkLst>
          <pc:docMk/>
          <pc:sldMk cId="413418384" sldId="301"/>
        </pc:sldMkLst>
      </pc:sldChg>
      <pc:sldChg chg="del">
        <pc:chgData name="kehan chang" userId="4116b61a9fa4da10" providerId="LiveId" clId="{07C9163C-6992-4BFD-90B3-1FD8B2ADD1AC}" dt="2022-12-05T22:00:42.106" v="2593" actId="47"/>
        <pc:sldMkLst>
          <pc:docMk/>
          <pc:sldMk cId="1075070797" sldId="302"/>
        </pc:sldMkLst>
      </pc:sldChg>
      <pc:sldChg chg="del">
        <pc:chgData name="kehan chang" userId="4116b61a9fa4da10" providerId="LiveId" clId="{07C9163C-6992-4BFD-90B3-1FD8B2ADD1AC}" dt="2022-12-05T22:00:42.486" v="2594" actId="47"/>
        <pc:sldMkLst>
          <pc:docMk/>
          <pc:sldMk cId="51632653" sldId="303"/>
        </pc:sldMkLst>
      </pc:sldChg>
      <pc:sldChg chg="del">
        <pc:chgData name="kehan chang" userId="4116b61a9fa4da10" providerId="LiveId" clId="{07C9163C-6992-4BFD-90B3-1FD8B2ADD1AC}" dt="2022-12-05T22:00:45.015" v="2603" actId="47"/>
        <pc:sldMkLst>
          <pc:docMk/>
          <pc:sldMk cId="3373877931" sldId="304"/>
        </pc:sldMkLst>
      </pc:sldChg>
      <pc:sldChg chg="del">
        <pc:chgData name="kehan chang" userId="4116b61a9fa4da10" providerId="LiveId" clId="{07C9163C-6992-4BFD-90B3-1FD8B2ADD1AC}" dt="2022-12-05T22:00:44.099" v="2599" actId="47"/>
        <pc:sldMkLst>
          <pc:docMk/>
          <pc:sldMk cId="4114176955" sldId="305"/>
        </pc:sldMkLst>
      </pc:sldChg>
      <pc:sldChg chg="del">
        <pc:chgData name="kehan chang" userId="4116b61a9fa4da10" providerId="LiveId" clId="{07C9163C-6992-4BFD-90B3-1FD8B2ADD1AC}" dt="2022-12-05T22:00:46.300" v="2610" actId="47"/>
        <pc:sldMkLst>
          <pc:docMk/>
          <pc:sldMk cId="724444788" sldId="306"/>
        </pc:sldMkLst>
      </pc:sldChg>
      <pc:sldChg chg="del">
        <pc:chgData name="kehan chang" userId="4116b61a9fa4da10" providerId="LiveId" clId="{07C9163C-6992-4BFD-90B3-1FD8B2ADD1AC}" dt="2022-12-05T22:00:45.874" v="2607" actId="47"/>
        <pc:sldMkLst>
          <pc:docMk/>
          <pc:sldMk cId="1953144109" sldId="307"/>
        </pc:sldMkLst>
      </pc:sldChg>
      <pc:sldChg chg="del">
        <pc:chgData name="kehan chang" userId="4116b61a9fa4da10" providerId="LiveId" clId="{07C9163C-6992-4BFD-90B3-1FD8B2ADD1AC}" dt="2022-12-05T22:00:45.158" v="2604" actId="47"/>
        <pc:sldMkLst>
          <pc:docMk/>
          <pc:sldMk cId="3102933960" sldId="308"/>
        </pc:sldMkLst>
      </pc:sldChg>
      <pc:sldChg chg="del">
        <pc:chgData name="kehan chang" userId="4116b61a9fa4da10" providerId="LiveId" clId="{07C9163C-6992-4BFD-90B3-1FD8B2ADD1AC}" dt="2022-12-05T22:00:46.204" v="2609" actId="47"/>
        <pc:sldMkLst>
          <pc:docMk/>
          <pc:sldMk cId="2992881120" sldId="309"/>
        </pc:sldMkLst>
      </pc:sldChg>
      <pc:sldChg chg="del">
        <pc:chgData name="kehan chang" userId="4116b61a9fa4da10" providerId="LiveId" clId="{07C9163C-6992-4BFD-90B3-1FD8B2ADD1AC}" dt="2022-12-05T22:00:44.416" v="2600" actId="47"/>
        <pc:sldMkLst>
          <pc:docMk/>
          <pc:sldMk cId="3638430256" sldId="310"/>
        </pc:sldMkLst>
      </pc:sldChg>
      <pc:sldChg chg="del">
        <pc:chgData name="kehan chang" userId="4116b61a9fa4da10" providerId="LiveId" clId="{07C9163C-6992-4BFD-90B3-1FD8B2ADD1AC}" dt="2022-12-05T22:00:46.551" v="2611" actId="47"/>
        <pc:sldMkLst>
          <pc:docMk/>
          <pc:sldMk cId="3851472474" sldId="311"/>
        </pc:sldMkLst>
      </pc:sldChg>
      <pc:sldChg chg="del">
        <pc:chgData name="kehan chang" userId="4116b61a9fa4da10" providerId="LiveId" clId="{07C9163C-6992-4BFD-90B3-1FD8B2ADD1AC}" dt="2022-12-05T22:00:47.873" v="2613" actId="47"/>
        <pc:sldMkLst>
          <pc:docMk/>
          <pc:sldMk cId="541576389" sldId="312"/>
        </pc:sldMkLst>
      </pc:sldChg>
      <pc:sldChg chg="del">
        <pc:chgData name="kehan chang" userId="4116b61a9fa4da10" providerId="LiveId" clId="{07C9163C-6992-4BFD-90B3-1FD8B2ADD1AC}" dt="2022-12-05T22:00:47.196" v="2612" actId="47"/>
        <pc:sldMkLst>
          <pc:docMk/>
          <pc:sldMk cId="501866058" sldId="313"/>
        </pc:sldMkLst>
      </pc:sldChg>
      <pc:sldChg chg="modSp ord modAnim">
        <pc:chgData name="kehan chang" userId="4116b61a9fa4da10" providerId="LiveId" clId="{07C9163C-6992-4BFD-90B3-1FD8B2ADD1AC}" dt="2022-12-05T06:28:30.004" v="2241" actId="20577"/>
        <pc:sldMkLst>
          <pc:docMk/>
          <pc:sldMk cId="605248372" sldId="314"/>
        </pc:sldMkLst>
        <pc:spChg chg="mod">
          <ac:chgData name="kehan chang" userId="4116b61a9fa4da10" providerId="LiveId" clId="{07C9163C-6992-4BFD-90B3-1FD8B2ADD1AC}" dt="2022-12-05T06:28:30.004" v="2241" actId="20577"/>
          <ac:spMkLst>
            <pc:docMk/>
            <pc:sldMk cId="605248372" sldId="314"/>
            <ac:spMk id="13" creationId="{E92D8329-6EF2-464C-8387-15C71A947A3A}"/>
          </ac:spMkLst>
        </pc:spChg>
      </pc:sldChg>
      <pc:sldChg chg="addSp delSp modSp del ord">
        <pc:chgData name="kehan chang" userId="4116b61a9fa4da10" providerId="LiveId" clId="{07C9163C-6992-4BFD-90B3-1FD8B2ADD1AC}" dt="2022-12-04T22:21:06.465" v="181" actId="47"/>
        <pc:sldMkLst>
          <pc:docMk/>
          <pc:sldMk cId="2623121317" sldId="315"/>
        </pc:sldMkLst>
        <pc:spChg chg="add del mod">
          <ac:chgData name="kehan chang" userId="4116b61a9fa4da10" providerId="LiveId" clId="{07C9163C-6992-4BFD-90B3-1FD8B2ADD1AC}" dt="2022-12-02T21:19:07.492" v="133"/>
          <ac:spMkLst>
            <pc:docMk/>
            <pc:sldMk cId="2623121317" sldId="315"/>
            <ac:spMk id="2" creationId="{CB1D48A5-6A62-249E-FDD0-4CDF17AA2C50}"/>
          </ac:spMkLst>
        </pc:spChg>
        <pc:picChg chg="add del">
          <ac:chgData name="kehan chang" userId="4116b61a9fa4da10" providerId="LiveId" clId="{07C9163C-6992-4BFD-90B3-1FD8B2ADD1AC}" dt="2022-12-02T21:14:44.209" v="85"/>
          <ac:picMkLst>
            <pc:docMk/>
            <pc:sldMk cId="2623121317" sldId="315"/>
            <ac:picMk id="3074" creationId="{1AFA8439-518F-246C-94B8-F43122A6BF03}"/>
          </ac:picMkLst>
        </pc:picChg>
      </pc:sldChg>
      <pc:sldChg chg="addSp modSp mod setBg">
        <pc:chgData name="kehan chang" userId="4116b61a9fa4da10" providerId="LiveId" clId="{07C9163C-6992-4BFD-90B3-1FD8B2ADD1AC}" dt="2022-12-05T06:14:25.866" v="1841" actId="1076"/>
        <pc:sldMkLst>
          <pc:docMk/>
          <pc:sldMk cId="1405879498" sldId="316"/>
        </pc:sldMkLst>
        <pc:spChg chg="mod">
          <ac:chgData name="kehan chang" userId="4116b61a9fa4da10" providerId="LiveId" clId="{07C9163C-6992-4BFD-90B3-1FD8B2ADD1AC}" dt="2022-12-02T21:14:46.169" v="87" actId="14100"/>
          <ac:spMkLst>
            <pc:docMk/>
            <pc:sldMk cId="1405879498" sldId="316"/>
            <ac:spMk id="2" creationId="{9D397B70-979A-9B0C-D343-A9E8E1ED9841}"/>
          </ac:spMkLst>
        </pc:spChg>
        <pc:picChg chg="add mod">
          <ac:chgData name="kehan chang" userId="4116b61a9fa4da10" providerId="LiveId" clId="{07C9163C-6992-4BFD-90B3-1FD8B2ADD1AC}" dt="2022-12-05T06:14:25.866" v="1841" actId="1076"/>
          <ac:picMkLst>
            <pc:docMk/>
            <pc:sldMk cId="1405879498" sldId="316"/>
            <ac:picMk id="1026" creationId="{FCCF5421-B17C-D237-36A0-E31EF210D7FA}"/>
          </ac:picMkLst>
        </pc:picChg>
      </pc:sldChg>
      <pc:sldChg chg="addSp delSp modSp mod modNotesTx">
        <pc:chgData name="kehan chang" userId="4116b61a9fa4da10" providerId="LiveId" clId="{07C9163C-6992-4BFD-90B3-1FD8B2ADD1AC}" dt="2022-12-14T16:07:20.130" v="5227" actId="1076"/>
        <pc:sldMkLst>
          <pc:docMk/>
          <pc:sldMk cId="1382546777" sldId="317"/>
        </pc:sldMkLst>
        <pc:spChg chg="mod">
          <ac:chgData name="kehan chang" userId="4116b61a9fa4da10" providerId="LiveId" clId="{07C9163C-6992-4BFD-90B3-1FD8B2ADD1AC}" dt="2022-12-06T17:02:49.688" v="4374"/>
          <ac:spMkLst>
            <pc:docMk/>
            <pc:sldMk cId="1382546777" sldId="317"/>
            <ac:spMk id="2" creationId="{62EA0313-E446-3190-DD0E-518949968A6E}"/>
          </ac:spMkLst>
        </pc:spChg>
        <pc:spChg chg="add mod">
          <ac:chgData name="kehan chang" userId="4116b61a9fa4da10" providerId="LiveId" clId="{07C9163C-6992-4BFD-90B3-1FD8B2ADD1AC}" dt="2022-12-07T23:27:09.796" v="5124" actId="20577"/>
          <ac:spMkLst>
            <pc:docMk/>
            <pc:sldMk cId="1382546777" sldId="317"/>
            <ac:spMk id="9" creationId="{45B7B853-5084-3B01-A9A1-188C78CC12A6}"/>
          </ac:spMkLst>
        </pc:spChg>
        <pc:spChg chg="mod">
          <ac:chgData name="kehan chang" userId="4116b61a9fa4da10" providerId="LiveId" clId="{07C9163C-6992-4BFD-90B3-1FD8B2ADD1AC}" dt="2022-12-08T03:37:19.943" v="5217" actId="14100"/>
          <ac:spMkLst>
            <pc:docMk/>
            <pc:sldMk cId="1382546777" sldId="317"/>
            <ac:spMk id="18" creationId="{0E604874-40DF-EC19-124B-C200F5D5AF00}"/>
          </ac:spMkLst>
        </pc:spChg>
        <pc:spChg chg="mod">
          <ac:chgData name="kehan chang" userId="4116b61a9fa4da10" providerId="LiveId" clId="{07C9163C-6992-4BFD-90B3-1FD8B2ADD1AC}" dt="2022-12-08T03:36:35.768" v="5210" actId="1582"/>
          <ac:spMkLst>
            <pc:docMk/>
            <pc:sldMk cId="1382546777" sldId="317"/>
            <ac:spMk id="20" creationId="{EAF54743-DB07-E06B-D06A-27AF9714A0C4}"/>
          </ac:spMkLst>
        </pc:spChg>
        <pc:spChg chg="mod">
          <ac:chgData name="kehan chang" userId="4116b61a9fa4da10" providerId="LiveId" clId="{07C9163C-6992-4BFD-90B3-1FD8B2ADD1AC}" dt="2022-12-08T03:37:30.683" v="5219" actId="1076"/>
          <ac:spMkLst>
            <pc:docMk/>
            <pc:sldMk cId="1382546777" sldId="317"/>
            <ac:spMk id="21" creationId="{84A4EB77-901A-7A50-B2CB-C5E62A65227A}"/>
          </ac:spMkLst>
        </pc:spChg>
        <pc:spChg chg="mod">
          <ac:chgData name="kehan chang" userId="4116b61a9fa4da10" providerId="LiveId" clId="{07C9163C-6992-4BFD-90B3-1FD8B2ADD1AC}" dt="2022-12-07T23:19:16.267" v="5119" actId="20577"/>
          <ac:spMkLst>
            <pc:docMk/>
            <pc:sldMk cId="1382546777" sldId="317"/>
            <ac:spMk id="24" creationId="{AF8B972A-E3A0-D152-9BB1-45E65097D4C9}"/>
          </ac:spMkLst>
        </pc:spChg>
        <pc:spChg chg="mod">
          <ac:chgData name="kehan chang" userId="4116b61a9fa4da10" providerId="LiveId" clId="{07C9163C-6992-4BFD-90B3-1FD8B2ADD1AC}" dt="2022-12-08T03:36:10.517" v="5207" actId="1076"/>
          <ac:spMkLst>
            <pc:docMk/>
            <pc:sldMk cId="1382546777" sldId="317"/>
            <ac:spMk id="28" creationId="{FE90C462-09BB-8399-3C7B-774A80ED1CF1}"/>
          </ac:spMkLst>
        </pc:spChg>
        <pc:spChg chg="add del mod">
          <ac:chgData name="kehan chang" userId="4116b61a9fa4da10" providerId="LiveId" clId="{07C9163C-6992-4BFD-90B3-1FD8B2ADD1AC}" dt="2022-12-02T20:17:14.072" v="31"/>
          <ac:spMkLst>
            <pc:docMk/>
            <pc:sldMk cId="1382546777" sldId="317"/>
            <ac:spMk id="32" creationId="{0D7027D2-E03F-49D3-8001-6608686CAE85}"/>
          </ac:spMkLst>
        </pc:spChg>
        <pc:picChg chg="add del mod modCrop">
          <ac:chgData name="kehan chang" userId="4116b61a9fa4da10" providerId="LiveId" clId="{07C9163C-6992-4BFD-90B3-1FD8B2ADD1AC}" dt="2022-12-14T16:07:20.130" v="5227" actId="1076"/>
          <ac:picMkLst>
            <pc:docMk/>
            <pc:sldMk cId="1382546777" sldId="317"/>
            <ac:picMk id="12" creationId="{3D89AA0F-B61F-B143-754E-122DFC39B7D0}"/>
          </ac:picMkLst>
        </pc:picChg>
        <pc:picChg chg="add del">
          <ac:chgData name="kehan chang" userId="4116b61a9fa4da10" providerId="LiveId" clId="{07C9163C-6992-4BFD-90B3-1FD8B2ADD1AC}" dt="2022-12-02T20:17:16.736" v="33" actId="22"/>
          <ac:picMkLst>
            <pc:docMk/>
            <pc:sldMk cId="1382546777" sldId="317"/>
            <ac:picMk id="31" creationId="{2F0D6C3F-D2E8-5307-8AAA-2287BEEEF228}"/>
          </ac:picMkLst>
        </pc:picChg>
        <pc:cxnChg chg="mod">
          <ac:chgData name="kehan chang" userId="4116b61a9fa4da10" providerId="LiveId" clId="{07C9163C-6992-4BFD-90B3-1FD8B2ADD1AC}" dt="2022-12-08T03:36:41.336" v="5211" actId="14100"/>
          <ac:cxnSpMkLst>
            <pc:docMk/>
            <pc:sldMk cId="1382546777" sldId="317"/>
            <ac:cxnSpMk id="25" creationId="{2BA14C0D-1B19-E151-D116-B3409F652DEA}"/>
          </ac:cxnSpMkLst>
        </pc:cxnChg>
        <pc:cxnChg chg="mod">
          <ac:chgData name="kehan chang" userId="4116b61a9fa4da10" providerId="LiveId" clId="{07C9163C-6992-4BFD-90B3-1FD8B2ADD1AC}" dt="2022-12-08T03:36:49.256" v="5213" actId="14100"/>
          <ac:cxnSpMkLst>
            <pc:docMk/>
            <pc:sldMk cId="1382546777" sldId="317"/>
            <ac:cxnSpMk id="29" creationId="{8A26372C-C186-4C60-F4D6-EB12B0E423DF}"/>
          </ac:cxnSpMkLst>
        </pc:cxnChg>
      </pc:sldChg>
      <pc:sldChg chg="addSp delSp modSp new del mod ord">
        <pc:chgData name="kehan chang" userId="4116b61a9fa4da10" providerId="LiveId" clId="{07C9163C-6992-4BFD-90B3-1FD8B2ADD1AC}" dt="2022-12-04T22:19:49.305" v="166" actId="47"/>
        <pc:sldMkLst>
          <pc:docMk/>
          <pc:sldMk cId="3081819295" sldId="318"/>
        </pc:sldMkLst>
        <pc:spChg chg="add del mod">
          <ac:chgData name="kehan chang" userId="4116b61a9fa4da10" providerId="LiveId" clId="{07C9163C-6992-4BFD-90B3-1FD8B2ADD1AC}" dt="2022-12-02T21:14:18.903" v="82"/>
          <ac:spMkLst>
            <pc:docMk/>
            <pc:sldMk cId="3081819295" sldId="318"/>
            <ac:spMk id="3" creationId="{ECEB2C27-7949-1D8C-9C22-906C7C9086ED}"/>
          </ac:spMkLst>
        </pc:spChg>
        <pc:spChg chg="add del mod">
          <ac:chgData name="kehan chang" userId="4116b61a9fa4da10" providerId="LiveId" clId="{07C9163C-6992-4BFD-90B3-1FD8B2ADD1AC}" dt="2022-12-02T21:16:14.249" v="109" actId="478"/>
          <ac:spMkLst>
            <pc:docMk/>
            <pc:sldMk cId="3081819295" sldId="318"/>
            <ac:spMk id="4" creationId="{7110F5E9-A08C-DFE7-9F5B-D4191A5E56F8}"/>
          </ac:spMkLst>
        </pc:spChg>
        <pc:spChg chg="add mod">
          <ac:chgData name="kehan chang" userId="4116b61a9fa4da10" providerId="LiveId" clId="{07C9163C-6992-4BFD-90B3-1FD8B2ADD1AC}" dt="2022-12-02T21:18:20.797" v="129" actId="1076"/>
          <ac:spMkLst>
            <pc:docMk/>
            <pc:sldMk cId="3081819295" sldId="318"/>
            <ac:spMk id="5" creationId="{DDE0B798-784C-DDEC-5DD7-77F063EDA6AF}"/>
          </ac:spMkLst>
        </pc:spChg>
        <pc:picChg chg="add del mod">
          <ac:chgData name="kehan chang" userId="4116b61a9fa4da10" providerId="LiveId" clId="{07C9163C-6992-4BFD-90B3-1FD8B2ADD1AC}" dt="2022-12-02T21:14:18.653" v="81"/>
          <ac:picMkLst>
            <pc:docMk/>
            <pc:sldMk cId="3081819295" sldId="318"/>
            <ac:picMk id="2050" creationId="{759B1621-2912-9853-2859-4CCA4E0B4BD8}"/>
          </ac:picMkLst>
        </pc:picChg>
        <pc:picChg chg="add del mod">
          <ac:chgData name="kehan chang" userId="4116b61a9fa4da10" providerId="LiveId" clId="{07C9163C-6992-4BFD-90B3-1FD8B2ADD1AC}" dt="2022-12-02T21:16:14.249" v="109" actId="478"/>
          <ac:picMkLst>
            <pc:docMk/>
            <pc:sldMk cId="3081819295" sldId="318"/>
            <ac:picMk id="2052" creationId="{3F18DB5D-B6FF-B44A-21DE-3CB71E715CA4}"/>
          </ac:picMkLst>
        </pc:picChg>
        <pc:picChg chg="add del mod">
          <ac:chgData name="kehan chang" userId="4116b61a9fa4da10" providerId="LiveId" clId="{07C9163C-6992-4BFD-90B3-1FD8B2ADD1AC}" dt="2022-12-02T21:15:30" v="98"/>
          <ac:picMkLst>
            <pc:docMk/>
            <pc:sldMk cId="3081819295" sldId="318"/>
            <ac:picMk id="2054" creationId="{A4E47275-4A53-7A0B-B525-449DDA5BA947}"/>
          </ac:picMkLst>
        </pc:picChg>
        <pc:picChg chg="add del mod">
          <ac:chgData name="kehan chang" userId="4116b61a9fa4da10" providerId="LiveId" clId="{07C9163C-6992-4BFD-90B3-1FD8B2ADD1AC}" dt="2022-12-02T21:15:51.011" v="104"/>
          <ac:picMkLst>
            <pc:docMk/>
            <pc:sldMk cId="3081819295" sldId="318"/>
            <ac:picMk id="2056" creationId="{6AF386D6-BDD5-2999-0152-64E167DF72E0}"/>
          </ac:picMkLst>
        </pc:picChg>
        <pc:picChg chg="add del">
          <ac:chgData name="kehan chang" userId="4116b61a9fa4da10" providerId="LiveId" clId="{07C9163C-6992-4BFD-90B3-1FD8B2ADD1AC}" dt="2022-12-02T21:16:08.531" v="106"/>
          <ac:picMkLst>
            <pc:docMk/>
            <pc:sldMk cId="3081819295" sldId="318"/>
            <ac:picMk id="2058" creationId="{38DC553F-67CB-E641-0269-154B936A1626}"/>
          </ac:picMkLst>
        </pc:picChg>
        <pc:picChg chg="add del">
          <ac:chgData name="kehan chang" userId="4116b61a9fa4da10" providerId="LiveId" clId="{07C9163C-6992-4BFD-90B3-1FD8B2ADD1AC}" dt="2022-12-02T21:16:40.040" v="114"/>
          <ac:picMkLst>
            <pc:docMk/>
            <pc:sldMk cId="3081819295" sldId="318"/>
            <ac:picMk id="2060" creationId="{E52AA87D-42EA-A46B-24C8-113135059AFD}"/>
          </ac:picMkLst>
        </pc:picChg>
        <pc:picChg chg="add del mod">
          <ac:chgData name="kehan chang" userId="4116b61a9fa4da10" providerId="LiveId" clId="{07C9163C-6992-4BFD-90B3-1FD8B2ADD1AC}" dt="2022-12-02T21:16:37.583" v="113"/>
          <ac:picMkLst>
            <pc:docMk/>
            <pc:sldMk cId="3081819295" sldId="318"/>
            <ac:picMk id="2062" creationId="{4D8D4489-ADD0-303D-AF75-6F3253CFFA46}"/>
          </ac:picMkLst>
        </pc:picChg>
        <pc:picChg chg="add del mod">
          <ac:chgData name="kehan chang" userId="4116b61a9fa4da10" providerId="LiveId" clId="{07C9163C-6992-4BFD-90B3-1FD8B2ADD1AC}" dt="2022-12-02T21:17:05.967" v="124"/>
          <ac:picMkLst>
            <pc:docMk/>
            <pc:sldMk cId="3081819295" sldId="318"/>
            <ac:picMk id="2064" creationId="{BBF57783-F30C-E584-BEEA-C8D117F04E15}"/>
          </ac:picMkLst>
        </pc:picChg>
        <pc:picChg chg="add del mod">
          <ac:chgData name="kehan chang" userId="4116b61a9fa4da10" providerId="LiveId" clId="{07C9163C-6992-4BFD-90B3-1FD8B2ADD1AC}" dt="2022-12-02T21:17:05.358" v="123"/>
          <ac:picMkLst>
            <pc:docMk/>
            <pc:sldMk cId="3081819295" sldId="318"/>
            <ac:picMk id="2066" creationId="{C3D9C5D4-6A09-39B3-0ED0-60594D35FC51}"/>
          </ac:picMkLst>
        </pc:picChg>
        <pc:picChg chg="add mod">
          <ac:chgData name="kehan chang" userId="4116b61a9fa4da10" providerId="LiveId" clId="{07C9163C-6992-4BFD-90B3-1FD8B2ADD1AC}" dt="2022-12-02T21:19:29.314" v="137" actId="1076"/>
          <ac:picMkLst>
            <pc:docMk/>
            <pc:sldMk cId="3081819295" sldId="318"/>
            <ac:picMk id="2068" creationId="{F3BC3572-DFDF-965E-1E0B-6657611587BE}"/>
          </ac:picMkLst>
        </pc:picChg>
        <pc:picChg chg="add mod">
          <ac:chgData name="kehan chang" userId="4116b61a9fa4da10" providerId="LiveId" clId="{07C9163C-6992-4BFD-90B3-1FD8B2ADD1AC}" dt="2022-12-02T21:18:37.944" v="131" actId="1076"/>
          <ac:picMkLst>
            <pc:docMk/>
            <pc:sldMk cId="3081819295" sldId="318"/>
            <ac:picMk id="2070" creationId="{48F69DA2-65D5-7AED-4624-2594EE82BD9D}"/>
          </ac:picMkLst>
        </pc:picChg>
        <pc:picChg chg="add mod">
          <ac:chgData name="kehan chang" userId="4116b61a9fa4da10" providerId="LiveId" clId="{07C9163C-6992-4BFD-90B3-1FD8B2ADD1AC}" dt="2022-12-02T21:20:34.591" v="149" actId="1076"/>
          <ac:picMkLst>
            <pc:docMk/>
            <pc:sldMk cId="3081819295" sldId="318"/>
            <ac:picMk id="2072" creationId="{1795D6BB-1A93-26C4-0DAF-F642B1BE5D91}"/>
          </ac:picMkLst>
        </pc:picChg>
      </pc:sldChg>
      <pc:sldChg chg="addSp delSp modSp new mod">
        <pc:chgData name="kehan chang" userId="4116b61a9fa4da10" providerId="LiveId" clId="{07C9163C-6992-4BFD-90B3-1FD8B2ADD1AC}" dt="2022-12-06T17:03:01.440" v="4377" actId="47"/>
        <pc:sldMkLst>
          <pc:docMk/>
          <pc:sldMk cId="3121222835" sldId="319"/>
        </pc:sldMkLst>
        <pc:spChg chg="add mod">
          <ac:chgData name="kehan chang" userId="4116b61a9fa4da10" providerId="LiveId" clId="{07C9163C-6992-4BFD-90B3-1FD8B2ADD1AC}" dt="2022-12-06T17:02:58.363" v="4376"/>
          <ac:spMkLst>
            <pc:docMk/>
            <pc:sldMk cId="3121222835" sldId="319"/>
            <ac:spMk id="3" creationId="{AE4F2E1C-81BF-823D-9A2A-F90754853C40}"/>
          </ac:spMkLst>
        </pc:spChg>
        <pc:spChg chg="add del mod">
          <ac:chgData name="kehan chang" userId="4116b61a9fa4da10" providerId="LiveId" clId="{07C9163C-6992-4BFD-90B3-1FD8B2ADD1AC}" dt="2022-12-06T17:03:01.440" v="4377" actId="47"/>
          <ac:spMkLst>
            <pc:docMk/>
            <pc:sldMk cId="3121222835" sldId="319"/>
            <ac:spMk id="4" creationId="{489DF943-2597-A6EC-6033-D44ABBC03C52}"/>
          </ac:spMkLst>
        </pc:spChg>
        <pc:spChg chg="add mod">
          <ac:chgData name="kehan chang" userId="4116b61a9fa4da10" providerId="LiveId" clId="{07C9163C-6992-4BFD-90B3-1FD8B2ADD1AC}" dt="2022-12-02T20:18:50.751" v="45" actId="1582"/>
          <ac:spMkLst>
            <pc:docMk/>
            <pc:sldMk cId="3121222835" sldId="319"/>
            <ac:spMk id="6" creationId="{5DB697ED-1153-4766-0E01-6F016D58CFDD}"/>
          </ac:spMkLst>
        </pc:spChg>
        <pc:spChg chg="add mod">
          <ac:chgData name="kehan chang" userId="4116b61a9fa4da10" providerId="LiveId" clId="{07C9163C-6992-4BFD-90B3-1FD8B2ADD1AC}" dt="2022-12-05T06:13:27.170" v="1839" actId="20577"/>
          <ac:spMkLst>
            <pc:docMk/>
            <pc:sldMk cId="3121222835" sldId="319"/>
            <ac:spMk id="7" creationId="{47E36B10-ADB7-1528-E599-6EB28699972C}"/>
          </ac:spMkLst>
        </pc:spChg>
        <pc:picChg chg="add mod">
          <ac:chgData name="kehan chang" userId="4116b61a9fa4da10" providerId="LiveId" clId="{07C9163C-6992-4BFD-90B3-1FD8B2ADD1AC}" dt="2022-12-02T20:17:55.422" v="39" actId="1076"/>
          <ac:picMkLst>
            <pc:docMk/>
            <pc:sldMk cId="3121222835" sldId="319"/>
            <ac:picMk id="5" creationId="{E7E008EB-AE52-1C9C-D217-989A62939B9B}"/>
          </ac:picMkLst>
        </pc:picChg>
      </pc:sldChg>
      <pc:sldChg chg="addSp delSp modSp new mod ord modNotesTx">
        <pc:chgData name="kehan chang" userId="4116b61a9fa4da10" providerId="LiveId" clId="{07C9163C-6992-4BFD-90B3-1FD8B2ADD1AC}" dt="2022-12-08T03:38:05.317" v="5226" actId="20577"/>
        <pc:sldMkLst>
          <pc:docMk/>
          <pc:sldMk cId="3903347102" sldId="320"/>
        </pc:sldMkLst>
        <pc:spChg chg="add del mod">
          <ac:chgData name="kehan chang" userId="4116b61a9fa4da10" providerId="LiveId" clId="{07C9163C-6992-4BFD-90B3-1FD8B2ADD1AC}" dt="2022-12-05T22:27:55.023" v="3582" actId="1076"/>
          <ac:spMkLst>
            <pc:docMk/>
            <pc:sldMk cId="3903347102" sldId="320"/>
            <ac:spMk id="3" creationId="{A108BA73-2F42-FC34-19CA-CAE49E9DE7E1}"/>
          </ac:spMkLst>
        </pc:spChg>
        <pc:spChg chg="add mod">
          <ac:chgData name="kehan chang" userId="4116b61a9fa4da10" providerId="LiveId" clId="{07C9163C-6992-4BFD-90B3-1FD8B2ADD1AC}" dt="2022-12-08T03:38:05.317" v="5226" actId="20577"/>
          <ac:spMkLst>
            <pc:docMk/>
            <pc:sldMk cId="3903347102" sldId="320"/>
            <ac:spMk id="6" creationId="{F1579E42-5471-1A54-77B5-633ED83384A5}"/>
          </ac:spMkLst>
        </pc:spChg>
        <pc:spChg chg="add del mod">
          <ac:chgData name="kehan chang" userId="4116b61a9fa4da10" providerId="LiveId" clId="{07C9163C-6992-4BFD-90B3-1FD8B2ADD1AC}" dt="2022-12-02T21:20:28.857" v="146"/>
          <ac:spMkLst>
            <pc:docMk/>
            <pc:sldMk cId="3903347102" sldId="320"/>
            <ac:spMk id="6" creationId="{F29BA184-8147-02C0-C4F2-27EB32210DA7}"/>
          </ac:spMkLst>
        </pc:spChg>
        <pc:spChg chg="add">
          <ac:chgData name="kehan chang" userId="4116b61a9fa4da10" providerId="LiveId" clId="{07C9163C-6992-4BFD-90B3-1FD8B2ADD1AC}" dt="2022-12-04T23:32:30.688" v="767"/>
          <ac:spMkLst>
            <pc:docMk/>
            <pc:sldMk cId="3903347102" sldId="320"/>
            <ac:spMk id="7" creationId="{A4BE3FAF-74D8-69C2-4DCE-5E2B8F944750}"/>
          </ac:spMkLst>
        </pc:spChg>
        <pc:spChg chg="add mod">
          <ac:chgData name="kehan chang" userId="4116b61a9fa4da10" providerId="LiveId" clId="{07C9163C-6992-4BFD-90B3-1FD8B2ADD1AC}" dt="2022-12-04T23:37:22.078" v="773" actId="571"/>
          <ac:spMkLst>
            <pc:docMk/>
            <pc:sldMk cId="3903347102" sldId="320"/>
            <ac:spMk id="9" creationId="{4661CD2F-328F-6B90-1F45-1F035C3467A6}"/>
          </ac:spMkLst>
        </pc:spChg>
        <pc:spChg chg="add mod">
          <ac:chgData name="kehan chang" userId="4116b61a9fa4da10" providerId="LiveId" clId="{07C9163C-6992-4BFD-90B3-1FD8B2ADD1AC}" dt="2022-12-06T17:59:06.470" v="5004" actId="20577"/>
          <ac:spMkLst>
            <pc:docMk/>
            <pc:sldMk cId="3903347102" sldId="320"/>
            <ac:spMk id="16" creationId="{CB727CF5-3E25-7B34-F33A-2034C0E38B42}"/>
          </ac:spMkLst>
        </pc:spChg>
        <pc:spChg chg="add del mod">
          <ac:chgData name="kehan chang" userId="4116b61a9fa4da10" providerId="LiveId" clId="{07C9163C-6992-4BFD-90B3-1FD8B2ADD1AC}" dt="2022-12-05T22:25:38.125" v="3553" actId="478"/>
          <ac:spMkLst>
            <pc:docMk/>
            <pc:sldMk cId="3903347102" sldId="320"/>
            <ac:spMk id="17" creationId="{C4705DE4-5E0E-23D9-17AF-811DAEFB62B0}"/>
          </ac:spMkLst>
        </pc:spChg>
        <pc:spChg chg="add mod">
          <ac:chgData name="kehan chang" userId="4116b61a9fa4da10" providerId="LiveId" clId="{07C9163C-6992-4BFD-90B3-1FD8B2ADD1AC}" dt="2022-12-05T06:46:37.021" v="2587" actId="1076"/>
          <ac:spMkLst>
            <pc:docMk/>
            <pc:sldMk cId="3903347102" sldId="320"/>
            <ac:spMk id="18" creationId="{48C14A79-BB25-C74A-B3CA-72755E417887}"/>
          </ac:spMkLst>
        </pc:spChg>
        <pc:spChg chg="add mod">
          <ac:chgData name="kehan chang" userId="4116b61a9fa4da10" providerId="LiveId" clId="{07C9163C-6992-4BFD-90B3-1FD8B2ADD1AC}" dt="2022-12-05T22:28:25.370" v="3593" actId="255"/>
          <ac:spMkLst>
            <pc:docMk/>
            <pc:sldMk cId="3903347102" sldId="320"/>
            <ac:spMk id="19" creationId="{E06A372A-94AB-2D11-5B25-27D0E7FFD2A5}"/>
          </ac:spMkLst>
        </pc:spChg>
        <pc:spChg chg="add del">
          <ac:chgData name="kehan chang" userId="4116b61a9fa4da10" providerId="LiveId" clId="{07C9163C-6992-4BFD-90B3-1FD8B2ADD1AC}" dt="2022-12-05T06:00:28.151" v="1331" actId="478"/>
          <ac:spMkLst>
            <pc:docMk/>
            <pc:sldMk cId="3903347102" sldId="320"/>
            <ac:spMk id="22" creationId="{9DAEFE09-C065-CF37-9574-49523FF24FE2}"/>
          </ac:spMkLst>
        </pc:spChg>
        <pc:spChg chg="add mod">
          <ac:chgData name="kehan chang" userId="4116b61a9fa4da10" providerId="LiveId" clId="{07C9163C-6992-4BFD-90B3-1FD8B2ADD1AC}" dt="2022-12-05T22:29:11.887" v="3598" actId="1076"/>
          <ac:spMkLst>
            <pc:docMk/>
            <pc:sldMk cId="3903347102" sldId="320"/>
            <ac:spMk id="33" creationId="{1C90B02D-1E0A-EC46-31BC-F799D2F3C55B}"/>
          </ac:spMkLst>
        </pc:spChg>
        <pc:picChg chg="add del mod">
          <ac:chgData name="kehan chang" userId="4116b61a9fa4da10" providerId="LiveId" clId="{07C9163C-6992-4BFD-90B3-1FD8B2ADD1AC}" dt="2022-12-04T23:47:48.865" v="799" actId="478"/>
          <ac:picMkLst>
            <pc:docMk/>
            <pc:sldMk cId="3903347102" sldId="320"/>
            <ac:picMk id="4" creationId="{3A9576E9-B23D-6A49-688E-1FD08ACE1527}"/>
          </ac:picMkLst>
        </pc:picChg>
        <pc:picChg chg="add mod">
          <ac:chgData name="kehan chang" userId="4116b61a9fa4da10" providerId="LiveId" clId="{07C9163C-6992-4BFD-90B3-1FD8B2ADD1AC}" dt="2022-12-05T22:27:06.820" v="3571" actId="1076"/>
          <ac:picMkLst>
            <pc:docMk/>
            <pc:sldMk cId="3903347102" sldId="320"/>
            <ac:picMk id="4" creationId="{A63B8BD5-E0AA-B193-747A-8D7C37BBAC8E}"/>
          </ac:picMkLst>
        </pc:picChg>
        <pc:picChg chg="add del mod">
          <ac:chgData name="kehan chang" userId="4116b61a9fa4da10" providerId="LiveId" clId="{07C9163C-6992-4BFD-90B3-1FD8B2ADD1AC}" dt="2022-12-05T22:26:15.507" v="3560" actId="478"/>
          <ac:picMkLst>
            <pc:docMk/>
            <pc:sldMk cId="3903347102" sldId="320"/>
            <ac:picMk id="5" creationId="{65E9FC4C-BF06-E8DF-E179-4DE5A0A276AC}"/>
          </ac:picMkLst>
        </pc:picChg>
        <pc:picChg chg="add del mod">
          <ac:chgData name="kehan chang" userId="4116b61a9fa4da10" providerId="LiveId" clId="{07C9163C-6992-4BFD-90B3-1FD8B2ADD1AC}" dt="2022-12-04T23:47:50.619" v="800" actId="478"/>
          <ac:picMkLst>
            <pc:docMk/>
            <pc:sldMk cId="3903347102" sldId="320"/>
            <ac:picMk id="5" creationId="{EB529DEF-480A-99C1-8B41-2AEA71464D08}"/>
          </ac:picMkLst>
        </pc:picChg>
        <pc:picChg chg="add del mod">
          <ac:chgData name="kehan chang" userId="4116b61a9fa4da10" providerId="LiveId" clId="{07C9163C-6992-4BFD-90B3-1FD8B2ADD1AC}" dt="2022-12-04T23:37:16.510" v="771" actId="478"/>
          <ac:picMkLst>
            <pc:docMk/>
            <pc:sldMk cId="3903347102" sldId="320"/>
            <ac:picMk id="8" creationId="{93ECBC8C-8B0B-0C22-F083-D364B9C909D5}"/>
          </ac:picMkLst>
        </pc:picChg>
        <pc:picChg chg="add del mod">
          <ac:chgData name="kehan chang" userId="4116b61a9fa4da10" providerId="LiveId" clId="{07C9163C-6992-4BFD-90B3-1FD8B2ADD1AC}" dt="2022-12-04T23:37:35.785" v="776" actId="478"/>
          <ac:picMkLst>
            <pc:docMk/>
            <pc:sldMk cId="3903347102" sldId="320"/>
            <ac:picMk id="10" creationId="{C3B945DE-6098-A31C-7F7C-6D171A54ECEA}"/>
          </ac:picMkLst>
        </pc:picChg>
        <pc:picChg chg="add del mod">
          <ac:chgData name="kehan chang" userId="4116b61a9fa4da10" providerId="LiveId" clId="{07C9163C-6992-4BFD-90B3-1FD8B2ADD1AC}" dt="2022-12-05T22:28:04.778" v="3585" actId="1076"/>
          <ac:picMkLst>
            <pc:docMk/>
            <pc:sldMk cId="3903347102" sldId="320"/>
            <ac:picMk id="12" creationId="{FD23AAFE-4DF0-1BA3-4D22-CCF94BEE0F2B}"/>
          </ac:picMkLst>
        </pc:picChg>
        <pc:picChg chg="add del mod">
          <ac:chgData name="kehan chang" userId="4116b61a9fa4da10" providerId="LiveId" clId="{07C9163C-6992-4BFD-90B3-1FD8B2ADD1AC}" dt="2022-12-05T22:25:32.504" v="3551" actId="478"/>
          <ac:picMkLst>
            <pc:docMk/>
            <pc:sldMk cId="3903347102" sldId="320"/>
            <ac:picMk id="14" creationId="{150FDD1E-5493-37A9-52B3-58090558FCE2}"/>
          </ac:picMkLst>
        </pc:picChg>
        <pc:picChg chg="add del mod">
          <ac:chgData name="kehan chang" userId="4116b61a9fa4da10" providerId="LiveId" clId="{07C9163C-6992-4BFD-90B3-1FD8B2ADD1AC}" dt="2022-12-05T22:25:14.558" v="3544" actId="478"/>
          <ac:picMkLst>
            <pc:docMk/>
            <pc:sldMk cId="3903347102" sldId="320"/>
            <ac:picMk id="15" creationId="{8B8E2764-ACE5-D778-C6CB-4B86DF980E98}"/>
          </ac:picMkLst>
        </pc:picChg>
        <pc:picChg chg="add del mod">
          <ac:chgData name="kehan chang" userId="4116b61a9fa4da10" providerId="LiveId" clId="{07C9163C-6992-4BFD-90B3-1FD8B2ADD1AC}" dt="2022-12-05T22:22:48.733" v="3489" actId="478"/>
          <ac:picMkLst>
            <pc:docMk/>
            <pc:sldMk cId="3903347102" sldId="320"/>
            <ac:picMk id="35" creationId="{2DD1606F-6CF5-68DC-5186-293C6FC31951}"/>
          </ac:picMkLst>
        </pc:picChg>
        <pc:cxnChg chg="add del mod">
          <ac:chgData name="kehan chang" userId="4116b61a9fa4da10" providerId="LiveId" clId="{07C9163C-6992-4BFD-90B3-1FD8B2ADD1AC}" dt="2022-12-05T06:00:14.824" v="1329" actId="478"/>
          <ac:cxnSpMkLst>
            <pc:docMk/>
            <pc:sldMk cId="3903347102" sldId="320"/>
            <ac:cxnSpMk id="21" creationId="{F902FB13-867A-41BB-B16E-F25A32449334}"/>
          </ac:cxnSpMkLst>
        </pc:cxnChg>
        <pc:cxnChg chg="add del mod">
          <ac:chgData name="kehan chang" userId="4116b61a9fa4da10" providerId="LiveId" clId="{07C9163C-6992-4BFD-90B3-1FD8B2ADD1AC}" dt="2022-12-05T22:25:18.509" v="3546" actId="478"/>
          <ac:cxnSpMkLst>
            <pc:docMk/>
            <pc:sldMk cId="3903347102" sldId="320"/>
            <ac:cxnSpMk id="24" creationId="{CD376426-5D43-ADFF-189E-B26B6B1618C4}"/>
          </ac:cxnSpMkLst>
        </pc:cxnChg>
        <pc:cxnChg chg="add del mod">
          <ac:chgData name="kehan chang" userId="4116b61a9fa4da10" providerId="LiveId" clId="{07C9163C-6992-4BFD-90B3-1FD8B2ADD1AC}" dt="2022-12-05T22:25:16.473" v="3545" actId="478"/>
          <ac:cxnSpMkLst>
            <pc:docMk/>
            <pc:sldMk cId="3903347102" sldId="320"/>
            <ac:cxnSpMk id="26" creationId="{06F1E268-38CF-6506-FAB4-10D87D1EEBD4}"/>
          </ac:cxnSpMkLst>
        </pc:cxnChg>
      </pc:sldChg>
      <pc:sldChg chg="addSp modSp new mod ord modNotesTx">
        <pc:chgData name="kehan chang" userId="4116b61a9fa4da10" providerId="LiveId" clId="{07C9163C-6992-4BFD-90B3-1FD8B2ADD1AC}" dt="2022-12-08T00:28:55.367" v="5175" actId="20577"/>
        <pc:sldMkLst>
          <pc:docMk/>
          <pc:sldMk cId="3913385149" sldId="321"/>
        </pc:sldMkLst>
        <pc:spChg chg="add mod">
          <ac:chgData name="kehan chang" userId="4116b61a9fa4da10" providerId="LiveId" clId="{07C9163C-6992-4BFD-90B3-1FD8B2ADD1AC}" dt="2022-12-05T22:22:05.865" v="3488" actId="14100"/>
          <ac:spMkLst>
            <pc:docMk/>
            <pc:sldMk cId="3913385149" sldId="321"/>
            <ac:spMk id="3" creationId="{25C60064-9223-1AD3-38F5-D027C12EEF64}"/>
          </ac:spMkLst>
        </pc:spChg>
        <pc:spChg chg="add mod">
          <ac:chgData name="kehan chang" userId="4116b61a9fa4da10" providerId="LiveId" clId="{07C9163C-6992-4BFD-90B3-1FD8B2ADD1AC}" dt="2022-12-08T00:28:55.367" v="5175" actId="20577"/>
          <ac:spMkLst>
            <pc:docMk/>
            <pc:sldMk cId="3913385149" sldId="321"/>
            <ac:spMk id="5" creationId="{0F28A0A6-924D-E391-CE45-05020277D78D}"/>
          </ac:spMkLst>
        </pc:spChg>
        <pc:spChg chg="add mod">
          <ac:chgData name="kehan chang" userId="4116b61a9fa4da10" providerId="LiveId" clId="{07C9163C-6992-4BFD-90B3-1FD8B2ADD1AC}" dt="2022-12-05T06:27:59.365" v="2238" actId="313"/>
          <ac:spMkLst>
            <pc:docMk/>
            <pc:sldMk cId="3913385149" sldId="321"/>
            <ac:spMk id="8" creationId="{0C37C772-7E27-C858-DA42-EDFAED87D8DB}"/>
          </ac:spMkLst>
        </pc:spChg>
        <pc:spChg chg="add mod">
          <ac:chgData name="kehan chang" userId="4116b61a9fa4da10" providerId="LiveId" clId="{07C9163C-6992-4BFD-90B3-1FD8B2ADD1AC}" dt="2022-12-05T06:27:56.762" v="2237" actId="14100"/>
          <ac:spMkLst>
            <pc:docMk/>
            <pc:sldMk cId="3913385149" sldId="321"/>
            <ac:spMk id="9" creationId="{CD91278E-3697-7BB7-2BB5-33CDB0757973}"/>
          </ac:spMkLst>
        </pc:spChg>
        <pc:picChg chg="add mod">
          <ac:chgData name="kehan chang" userId="4116b61a9fa4da10" providerId="LiveId" clId="{07C9163C-6992-4BFD-90B3-1FD8B2ADD1AC}" dt="2022-12-06T18:02:50.780" v="5011" actId="1076"/>
          <ac:picMkLst>
            <pc:docMk/>
            <pc:sldMk cId="3913385149" sldId="321"/>
            <ac:picMk id="4" creationId="{305ACB78-4282-28B2-CF7A-D892B9CEEBBA}"/>
          </ac:picMkLst>
        </pc:picChg>
        <pc:picChg chg="add mod">
          <ac:chgData name="kehan chang" userId="4116b61a9fa4da10" providerId="LiveId" clId="{07C9163C-6992-4BFD-90B3-1FD8B2ADD1AC}" dt="2022-12-05T06:21:26.162" v="1900" actId="1076"/>
          <ac:picMkLst>
            <pc:docMk/>
            <pc:sldMk cId="3913385149" sldId="321"/>
            <ac:picMk id="7" creationId="{4126E97D-D830-D5DB-D904-3FB958406887}"/>
          </ac:picMkLst>
        </pc:picChg>
      </pc:sldChg>
      <pc:sldChg chg="addSp delSp modSp new mod modNotesTx">
        <pc:chgData name="kehan chang" userId="4116b61a9fa4da10" providerId="LiveId" clId="{07C9163C-6992-4BFD-90B3-1FD8B2ADD1AC}" dt="2022-12-08T01:15:08.089" v="5185" actId="20577"/>
        <pc:sldMkLst>
          <pc:docMk/>
          <pc:sldMk cId="4178005382" sldId="322"/>
        </pc:sldMkLst>
        <pc:spChg chg="add mod">
          <ac:chgData name="kehan chang" userId="4116b61a9fa4da10" providerId="LiveId" clId="{07C9163C-6992-4BFD-90B3-1FD8B2ADD1AC}" dt="2022-12-05T06:04:44.547" v="1353" actId="1076"/>
          <ac:spMkLst>
            <pc:docMk/>
            <pc:sldMk cId="4178005382" sldId="322"/>
            <ac:spMk id="4" creationId="{61146C38-9732-1EEE-EB07-D881A73ADD20}"/>
          </ac:spMkLst>
        </pc:spChg>
        <pc:spChg chg="add mod">
          <ac:chgData name="kehan chang" userId="4116b61a9fa4da10" providerId="LiveId" clId="{07C9163C-6992-4BFD-90B3-1FD8B2ADD1AC}" dt="2022-12-06T16:52:58.370" v="4157" actId="20577"/>
          <ac:spMkLst>
            <pc:docMk/>
            <pc:sldMk cId="4178005382" sldId="322"/>
            <ac:spMk id="13" creationId="{27F7B651-ED65-525E-A747-352488616C92}"/>
          </ac:spMkLst>
        </pc:spChg>
        <pc:spChg chg="add mod">
          <ac:chgData name="kehan chang" userId="4116b61a9fa4da10" providerId="LiveId" clId="{07C9163C-6992-4BFD-90B3-1FD8B2ADD1AC}" dt="2022-12-08T01:15:08.089" v="5185" actId="20577"/>
          <ac:spMkLst>
            <pc:docMk/>
            <pc:sldMk cId="4178005382" sldId="322"/>
            <ac:spMk id="14" creationId="{4F298383-87A6-0DDE-0EDA-44D86AC611A6}"/>
          </ac:spMkLst>
        </pc:spChg>
        <pc:spChg chg="add mod">
          <ac:chgData name="kehan chang" userId="4116b61a9fa4da10" providerId="LiveId" clId="{07C9163C-6992-4BFD-90B3-1FD8B2ADD1AC}" dt="2022-12-04T23:08:40.524" v="757" actId="14100"/>
          <ac:spMkLst>
            <pc:docMk/>
            <pc:sldMk cId="4178005382" sldId="322"/>
            <ac:spMk id="15" creationId="{E23DDA74-28BE-C8CA-26BF-C477356870AA}"/>
          </ac:spMkLst>
        </pc:spChg>
        <pc:spChg chg="add del mod">
          <ac:chgData name="kehan chang" userId="4116b61a9fa4da10" providerId="LiveId" clId="{07C9163C-6992-4BFD-90B3-1FD8B2ADD1AC}" dt="2022-12-04T23:02:46.145" v="628"/>
          <ac:spMkLst>
            <pc:docMk/>
            <pc:sldMk cId="4178005382" sldId="322"/>
            <ac:spMk id="16" creationId="{0C5B5B71-FA64-5354-A9AB-A7226BD19EAA}"/>
          </ac:spMkLst>
        </pc:spChg>
        <pc:picChg chg="add del mod">
          <ac:chgData name="kehan chang" userId="4116b61a9fa4da10" providerId="LiveId" clId="{07C9163C-6992-4BFD-90B3-1FD8B2ADD1AC}" dt="2022-12-02T21:23:19.578" v="156"/>
          <ac:picMkLst>
            <pc:docMk/>
            <pc:sldMk cId="4178005382" sldId="322"/>
            <ac:picMk id="3" creationId="{2A9A9767-3716-C771-251D-F0164C243D72}"/>
          </ac:picMkLst>
        </pc:picChg>
        <pc:picChg chg="add mod">
          <ac:chgData name="kehan chang" userId="4116b61a9fa4da10" providerId="LiveId" clId="{07C9163C-6992-4BFD-90B3-1FD8B2ADD1AC}" dt="2022-12-04T23:08:32.767" v="755" actId="14100"/>
          <ac:picMkLst>
            <pc:docMk/>
            <pc:sldMk cId="4178005382" sldId="322"/>
            <ac:picMk id="6" creationId="{0048A177-9053-B74D-8B8D-F8DDD7808D99}"/>
          </ac:picMkLst>
        </pc:picChg>
        <pc:picChg chg="add del mod">
          <ac:chgData name="kehan chang" userId="4116b61a9fa4da10" providerId="LiveId" clId="{07C9163C-6992-4BFD-90B3-1FD8B2ADD1AC}" dt="2022-12-04T22:53:19.768" v="214" actId="478"/>
          <ac:picMkLst>
            <pc:docMk/>
            <pc:sldMk cId="4178005382" sldId="322"/>
            <ac:picMk id="8" creationId="{708709FC-A27E-5B7E-2D14-A2424AB55671}"/>
          </ac:picMkLst>
        </pc:picChg>
        <pc:picChg chg="add del mod">
          <ac:chgData name="kehan chang" userId="4116b61a9fa4da10" providerId="LiveId" clId="{07C9163C-6992-4BFD-90B3-1FD8B2ADD1AC}" dt="2022-12-04T22:53:39.583" v="220" actId="478"/>
          <ac:picMkLst>
            <pc:docMk/>
            <pc:sldMk cId="4178005382" sldId="322"/>
            <ac:picMk id="10" creationId="{B7094E82-5439-BC03-F650-10D39E2145F9}"/>
          </ac:picMkLst>
        </pc:picChg>
        <pc:picChg chg="add mod">
          <ac:chgData name="kehan chang" userId="4116b61a9fa4da10" providerId="LiveId" clId="{07C9163C-6992-4BFD-90B3-1FD8B2ADD1AC}" dt="2022-12-05T06:04:57.095" v="1356" actId="1076"/>
          <ac:picMkLst>
            <pc:docMk/>
            <pc:sldMk cId="4178005382" sldId="322"/>
            <ac:picMk id="12" creationId="{74B39C4F-31A6-72B8-A57F-F93CFBE35EA9}"/>
          </ac:picMkLst>
        </pc:picChg>
      </pc:sldChg>
      <pc:sldChg chg="addSp delSp modSp new del mod">
        <pc:chgData name="kehan chang" userId="4116b61a9fa4da10" providerId="LiveId" clId="{07C9163C-6992-4BFD-90B3-1FD8B2ADD1AC}" dt="2022-12-04T23:03:35.362" v="636" actId="47"/>
        <pc:sldMkLst>
          <pc:docMk/>
          <pc:sldMk cId="3579987060" sldId="323"/>
        </pc:sldMkLst>
        <pc:spChg chg="add del mod">
          <ac:chgData name="kehan chang" userId="4116b61a9fa4da10" providerId="LiveId" clId="{07C9163C-6992-4BFD-90B3-1FD8B2ADD1AC}" dt="2022-12-04T23:00:05.266" v="611" actId="478"/>
          <ac:spMkLst>
            <pc:docMk/>
            <pc:sldMk cId="3579987060" sldId="323"/>
            <ac:spMk id="3" creationId="{1D91D1FB-F8AA-962E-EBE2-7C9D5FA9CD1F}"/>
          </ac:spMkLst>
        </pc:spChg>
        <pc:spChg chg="add mod">
          <ac:chgData name="kehan chang" userId="4116b61a9fa4da10" providerId="LiveId" clId="{07C9163C-6992-4BFD-90B3-1FD8B2ADD1AC}" dt="2022-12-04T23:01:54.885" v="625" actId="1076"/>
          <ac:spMkLst>
            <pc:docMk/>
            <pc:sldMk cId="3579987060" sldId="323"/>
            <ac:spMk id="4" creationId="{A68C0F9F-1AD1-2DCA-FAA9-781023965602}"/>
          </ac:spMkLst>
        </pc:spChg>
        <pc:spChg chg="add mod">
          <ac:chgData name="kehan chang" userId="4116b61a9fa4da10" providerId="LiveId" clId="{07C9163C-6992-4BFD-90B3-1FD8B2ADD1AC}" dt="2022-12-04T23:01:59.797" v="626" actId="1076"/>
          <ac:spMkLst>
            <pc:docMk/>
            <pc:sldMk cId="3579987060" sldId="323"/>
            <ac:spMk id="5" creationId="{6D7C1C1C-3759-0658-FA3A-72C7117FC465}"/>
          </ac:spMkLst>
        </pc:spChg>
        <pc:picChg chg="add mod">
          <ac:chgData name="kehan chang" userId="4116b61a9fa4da10" providerId="LiveId" clId="{07C9163C-6992-4BFD-90B3-1FD8B2ADD1AC}" dt="2022-12-04T23:01:49.200" v="624" actId="1076"/>
          <ac:picMkLst>
            <pc:docMk/>
            <pc:sldMk cId="3579987060" sldId="323"/>
            <ac:picMk id="5122" creationId="{FDB0D29D-BCE1-6B67-4D88-52C6BD89F7FE}"/>
          </ac:picMkLst>
        </pc:picChg>
      </pc:sldChg>
      <pc:sldChg chg="modSp add mod">
        <pc:chgData name="kehan chang" userId="4116b61a9fa4da10" providerId="LiveId" clId="{07C9163C-6992-4BFD-90B3-1FD8B2ADD1AC}" dt="2022-12-05T06:28:37.470" v="2243" actId="20577"/>
        <pc:sldMkLst>
          <pc:docMk/>
          <pc:sldMk cId="2010162393" sldId="324"/>
        </pc:sldMkLst>
        <pc:spChg chg="mod">
          <ac:chgData name="kehan chang" userId="4116b61a9fa4da10" providerId="LiveId" clId="{07C9163C-6992-4BFD-90B3-1FD8B2ADD1AC}" dt="2022-12-04T22:21:17.318" v="203" actId="20577"/>
          <ac:spMkLst>
            <pc:docMk/>
            <pc:sldMk cId="2010162393" sldId="324"/>
            <ac:spMk id="11" creationId="{531AA8D1-0C58-4C71-9E20-460B65F80F8D}"/>
          </ac:spMkLst>
        </pc:spChg>
        <pc:spChg chg="mod">
          <ac:chgData name="kehan chang" userId="4116b61a9fa4da10" providerId="LiveId" clId="{07C9163C-6992-4BFD-90B3-1FD8B2ADD1AC}" dt="2022-12-05T06:28:37.470" v="2243" actId="20577"/>
          <ac:spMkLst>
            <pc:docMk/>
            <pc:sldMk cId="2010162393" sldId="324"/>
            <ac:spMk id="13" creationId="{E92D8329-6EF2-464C-8387-15C71A947A3A}"/>
          </ac:spMkLst>
        </pc:spChg>
      </pc:sldChg>
      <pc:sldChg chg="addSp delSp modSp new mod">
        <pc:chgData name="kehan chang" userId="4116b61a9fa4da10" providerId="LiveId" clId="{07C9163C-6992-4BFD-90B3-1FD8B2ADD1AC}" dt="2022-12-05T06:29:42.400" v="2287" actId="207"/>
        <pc:sldMkLst>
          <pc:docMk/>
          <pc:sldMk cId="3809009322" sldId="325"/>
        </pc:sldMkLst>
        <pc:spChg chg="add mod">
          <ac:chgData name="kehan chang" userId="4116b61a9fa4da10" providerId="LiveId" clId="{07C9163C-6992-4BFD-90B3-1FD8B2ADD1AC}" dt="2022-12-04T23:02:48.676" v="630"/>
          <ac:spMkLst>
            <pc:docMk/>
            <pc:sldMk cId="3809009322" sldId="325"/>
            <ac:spMk id="3" creationId="{ECB594F4-C275-836C-6B29-CC7585C541A0}"/>
          </ac:spMkLst>
        </pc:spChg>
        <pc:spChg chg="add mod">
          <ac:chgData name="kehan chang" userId="4116b61a9fa4da10" providerId="LiveId" clId="{07C9163C-6992-4BFD-90B3-1FD8B2ADD1AC}" dt="2022-12-04T23:03:15.141" v="634"/>
          <ac:spMkLst>
            <pc:docMk/>
            <pc:sldMk cId="3809009322" sldId="325"/>
            <ac:spMk id="6" creationId="{CFF7FA68-B3B3-5FE3-2FA4-B3386BDBD05D}"/>
          </ac:spMkLst>
        </pc:spChg>
        <pc:spChg chg="add mod">
          <ac:chgData name="kehan chang" userId="4116b61a9fa4da10" providerId="LiveId" clId="{07C9163C-6992-4BFD-90B3-1FD8B2ADD1AC}" dt="2022-12-04T23:03:21.156" v="635"/>
          <ac:spMkLst>
            <pc:docMk/>
            <pc:sldMk cId="3809009322" sldId="325"/>
            <ac:spMk id="7" creationId="{768B46DF-A9BA-61EE-EF81-3974B37DE324}"/>
          </ac:spMkLst>
        </pc:spChg>
        <pc:spChg chg="add mod">
          <ac:chgData name="kehan chang" userId="4116b61a9fa4da10" providerId="LiveId" clId="{07C9163C-6992-4BFD-90B3-1FD8B2ADD1AC}" dt="2022-12-05T06:29:01.207" v="2247" actId="5793"/>
          <ac:spMkLst>
            <pc:docMk/>
            <pc:sldMk cId="3809009322" sldId="325"/>
            <ac:spMk id="8" creationId="{E0A504D4-7353-B439-AE21-C6532EA48CD9}"/>
          </ac:spMkLst>
        </pc:spChg>
        <pc:spChg chg="add mod">
          <ac:chgData name="kehan chang" userId="4116b61a9fa4da10" providerId="LiveId" clId="{07C9163C-6992-4BFD-90B3-1FD8B2ADD1AC}" dt="2022-12-05T06:29:42.400" v="2287" actId="207"/>
          <ac:spMkLst>
            <pc:docMk/>
            <pc:sldMk cId="3809009322" sldId="325"/>
            <ac:spMk id="9" creationId="{7AD1D7BD-E6A9-AE50-2705-7823BDF62949}"/>
          </ac:spMkLst>
        </pc:spChg>
        <pc:picChg chg="add del mod">
          <ac:chgData name="kehan chang" userId="4116b61a9fa4da10" providerId="LiveId" clId="{07C9163C-6992-4BFD-90B3-1FD8B2ADD1AC}" dt="2022-12-04T23:03:02.159" v="632"/>
          <ac:picMkLst>
            <pc:docMk/>
            <pc:sldMk cId="3809009322" sldId="325"/>
            <ac:picMk id="4" creationId="{0600613D-5848-4FCE-3A9F-C9180C0F1BDD}"/>
          </ac:picMkLst>
        </pc:picChg>
        <pc:picChg chg="add mod">
          <ac:chgData name="kehan chang" userId="4116b61a9fa4da10" providerId="LiveId" clId="{07C9163C-6992-4BFD-90B3-1FD8B2ADD1AC}" dt="2022-12-04T23:03:09.778" v="633"/>
          <ac:picMkLst>
            <pc:docMk/>
            <pc:sldMk cId="3809009322" sldId="325"/>
            <ac:picMk id="5" creationId="{DBD3A246-7CE9-D5BB-2AFE-889FA51396CC}"/>
          </ac:picMkLst>
        </pc:picChg>
      </pc:sldChg>
      <pc:sldChg chg="addSp delSp modSp new mod">
        <pc:chgData name="kehan chang" userId="4116b61a9fa4da10" providerId="LiveId" clId="{07C9163C-6992-4BFD-90B3-1FD8B2ADD1AC}" dt="2022-12-05T22:30:36.939" v="3606" actId="1076"/>
        <pc:sldMkLst>
          <pc:docMk/>
          <pc:sldMk cId="160086376" sldId="326"/>
        </pc:sldMkLst>
        <pc:spChg chg="add mod">
          <ac:chgData name="kehan chang" userId="4116b61a9fa4da10" providerId="LiveId" clId="{07C9163C-6992-4BFD-90B3-1FD8B2ADD1AC}" dt="2022-12-05T05:55:24.393" v="1241" actId="1076"/>
          <ac:spMkLst>
            <pc:docMk/>
            <pc:sldMk cId="160086376" sldId="326"/>
            <ac:spMk id="3" creationId="{6144572D-6AA9-4B69-AF73-E93583B0ED18}"/>
          </ac:spMkLst>
        </pc:spChg>
        <pc:spChg chg="add mod">
          <ac:chgData name="kehan chang" userId="4116b61a9fa4da10" providerId="LiveId" clId="{07C9163C-6992-4BFD-90B3-1FD8B2ADD1AC}" dt="2022-12-05T05:56:38.456" v="1319" actId="115"/>
          <ac:spMkLst>
            <pc:docMk/>
            <pc:sldMk cId="160086376" sldId="326"/>
            <ac:spMk id="8" creationId="{2F9AA194-C653-AB14-5A01-FEF174AF1706}"/>
          </ac:spMkLst>
        </pc:spChg>
        <pc:spChg chg="add del mod">
          <ac:chgData name="kehan chang" userId="4116b61a9fa4da10" providerId="LiveId" clId="{07C9163C-6992-4BFD-90B3-1FD8B2ADD1AC}" dt="2022-12-05T05:58:51.565" v="1322"/>
          <ac:spMkLst>
            <pc:docMk/>
            <pc:sldMk cId="160086376" sldId="326"/>
            <ac:spMk id="9" creationId="{7749763F-E080-8393-3717-4A043B592CBD}"/>
          </ac:spMkLst>
        </pc:spChg>
        <pc:spChg chg="add mod">
          <ac:chgData name="kehan chang" userId="4116b61a9fa4da10" providerId="LiveId" clId="{07C9163C-6992-4BFD-90B3-1FD8B2ADD1AC}" dt="2022-12-05T22:30:28.102" v="3604" actId="1076"/>
          <ac:spMkLst>
            <pc:docMk/>
            <pc:sldMk cId="160086376" sldId="326"/>
            <ac:spMk id="10" creationId="{7CC79097-8E25-D220-592D-BFFCA3EFE6CD}"/>
          </ac:spMkLst>
        </pc:spChg>
        <pc:spChg chg="add mod">
          <ac:chgData name="kehan chang" userId="4116b61a9fa4da10" providerId="LiveId" clId="{07C9163C-6992-4BFD-90B3-1FD8B2ADD1AC}" dt="2022-12-05T22:30:34.343" v="3605" actId="1076"/>
          <ac:spMkLst>
            <pc:docMk/>
            <pc:sldMk cId="160086376" sldId="326"/>
            <ac:spMk id="11" creationId="{A374B860-88EC-79FC-3F1F-9C4F7D6E5C60}"/>
          </ac:spMkLst>
        </pc:spChg>
        <pc:spChg chg="add del mod">
          <ac:chgData name="kehan chang" userId="4116b61a9fa4da10" providerId="LiveId" clId="{07C9163C-6992-4BFD-90B3-1FD8B2ADD1AC}" dt="2022-12-05T22:29:01.090" v="3596" actId="478"/>
          <ac:spMkLst>
            <pc:docMk/>
            <pc:sldMk cId="160086376" sldId="326"/>
            <ac:spMk id="12" creationId="{7A42832F-ED24-1232-4819-C33316A49E89}"/>
          </ac:spMkLst>
        </pc:spChg>
        <pc:spChg chg="add del mod">
          <ac:chgData name="kehan chang" userId="4116b61a9fa4da10" providerId="LiveId" clId="{07C9163C-6992-4BFD-90B3-1FD8B2ADD1AC}" dt="2022-12-05T22:29:58.971" v="3602" actId="478"/>
          <ac:spMkLst>
            <pc:docMk/>
            <pc:sldMk cId="160086376" sldId="326"/>
            <ac:spMk id="13" creationId="{C36B2D63-547F-44DE-BDAB-DAFC21199425}"/>
          </ac:spMkLst>
        </pc:spChg>
        <pc:picChg chg="add mod">
          <ac:chgData name="kehan chang" userId="4116b61a9fa4da10" providerId="LiveId" clId="{07C9163C-6992-4BFD-90B3-1FD8B2ADD1AC}" dt="2022-12-05T22:30:36.939" v="3606" actId="1076"/>
          <ac:picMkLst>
            <pc:docMk/>
            <pc:sldMk cId="160086376" sldId="326"/>
            <ac:picMk id="4" creationId="{0DC15F89-CB68-9F68-4296-54E89410E5B6}"/>
          </ac:picMkLst>
        </pc:picChg>
        <pc:picChg chg="add mod">
          <ac:chgData name="kehan chang" userId="4116b61a9fa4da10" providerId="LiveId" clId="{07C9163C-6992-4BFD-90B3-1FD8B2ADD1AC}" dt="2022-12-05T22:30:21.218" v="3603" actId="1076"/>
          <ac:picMkLst>
            <pc:docMk/>
            <pc:sldMk cId="160086376" sldId="326"/>
            <ac:picMk id="5" creationId="{773A52D1-EB6A-431B-1D15-A022F729C8FE}"/>
          </ac:picMkLst>
        </pc:picChg>
        <pc:picChg chg="add del mod">
          <ac:chgData name="kehan chang" userId="4116b61a9fa4da10" providerId="LiveId" clId="{07C9163C-6992-4BFD-90B3-1FD8B2ADD1AC}" dt="2022-12-05T22:28:57.220" v="3594" actId="478"/>
          <ac:picMkLst>
            <pc:docMk/>
            <pc:sldMk cId="160086376" sldId="326"/>
            <ac:picMk id="7" creationId="{75B9CD63-DDAC-4270-20D0-C2C5284BE5C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77D22-AD28-43FC-8EB4-B134A7D334C3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8EFA-96ED-4A18-B46D-8BDC030E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36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736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882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 row means one transaction that the consumer made in different t series , and One user’s ID represents one consumer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61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156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comparing more data to test whether this assumption is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05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930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Certain group of consumers does not mean they buys more, we can also see this trend in city category.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561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analyzing what the consumer group look like, who spend the most would be the topic we want to know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714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454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5382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2022/12/14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732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2022/12/14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04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69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62A54-BD19-459D-88C9-D99366884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910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:a16="http://schemas.microsoft.com/office/drawing/2014/main"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4651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7971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482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8356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7485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711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65991" y="657384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6923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321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51829D-3DA0-4399-A2A5-94D2F14A02B1}"/>
              </a:ext>
            </a:extLst>
          </p:cNvPr>
          <p:cNvSpPr/>
          <p:nvPr/>
        </p:nvSpPr>
        <p:spPr>
          <a:xfrm>
            <a:off x="1263271" y="1090195"/>
            <a:ext cx="9712488" cy="5035880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5BAE98E-C10E-490F-AD77-E9829B2938D9}"/>
              </a:ext>
            </a:extLst>
          </p:cNvPr>
          <p:cNvSpPr/>
          <p:nvPr/>
        </p:nvSpPr>
        <p:spPr>
          <a:xfrm>
            <a:off x="2406488" y="1781444"/>
            <a:ext cx="5607203" cy="5497505"/>
          </a:xfrm>
          <a:prstGeom prst="ellipse">
            <a:avLst/>
          </a:prstGeom>
          <a:solidFill>
            <a:srgbClr val="FE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圆: 空心 10">
            <a:extLst>
              <a:ext uri="{FF2B5EF4-FFF2-40B4-BE49-F238E27FC236}">
                <a16:creationId xmlns:a16="http://schemas.microsoft.com/office/drawing/2014/main" id="{18432998-EAC4-4FE6-8B6B-A1692A739111}"/>
              </a:ext>
            </a:extLst>
          </p:cNvPr>
          <p:cNvSpPr/>
          <p:nvPr/>
        </p:nvSpPr>
        <p:spPr>
          <a:xfrm>
            <a:off x="-813613" y="-938415"/>
            <a:ext cx="4861560" cy="486156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016C22-B7D5-4283-BE65-981979819B93}"/>
              </a:ext>
            </a:extLst>
          </p:cNvPr>
          <p:cNvSpPr txBox="1"/>
          <p:nvPr/>
        </p:nvSpPr>
        <p:spPr>
          <a:xfrm>
            <a:off x="3464192" y="1792254"/>
            <a:ext cx="531064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Black Friday</a:t>
            </a:r>
            <a:endParaRPr lang="zh-CN" altLang="en-US" sz="1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21B32A1-D11E-4077-9E2B-35EC8F896B66}"/>
              </a:ext>
            </a:extLst>
          </p:cNvPr>
          <p:cNvGrpSpPr/>
          <p:nvPr/>
        </p:nvGrpSpPr>
        <p:grpSpPr>
          <a:xfrm>
            <a:off x="8394034" y="1220672"/>
            <a:ext cx="2962531" cy="4670243"/>
            <a:chOff x="14613906" y="5965816"/>
            <a:chExt cx="2962531" cy="4670243"/>
          </a:xfrm>
        </p:grpSpPr>
        <p:sp>
          <p:nvSpPr>
            <p:cNvPr id="15" name="TextBox 507">
              <a:extLst>
                <a:ext uri="{FF2B5EF4-FFF2-40B4-BE49-F238E27FC236}">
                  <a16:creationId xmlns:a16="http://schemas.microsoft.com/office/drawing/2014/main" id="{F5DD19B7-C409-41ED-ABA8-1A0648493FA5}"/>
                </a:ext>
              </a:extLst>
            </p:cNvPr>
            <p:cNvSpPr txBox="1"/>
            <p:nvPr/>
          </p:nvSpPr>
          <p:spPr>
            <a:xfrm>
              <a:off x="14613906" y="9497286"/>
              <a:ext cx="2962531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  <a:cs typeface="+mn-ea"/>
                  <a:sym typeface="+mn-lt"/>
                </a:rPr>
                <a:t>ECON3321</a:t>
              </a:r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r>
                <a:rPr lang="en-US" sz="2400" dirty="0">
                  <a:solidFill>
                    <a:schemeClr val="bg1"/>
                  </a:solidFill>
                  <a:cs typeface="+mn-ea"/>
                  <a:sym typeface="+mn-lt"/>
                </a:rPr>
                <a:t>Kehan Chang</a:t>
              </a:r>
            </a:p>
            <a:p>
              <a:endParaRPr 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TextBox 508">
              <a:extLst>
                <a:ext uri="{FF2B5EF4-FFF2-40B4-BE49-F238E27FC236}">
                  <a16:creationId xmlns:a16="http://schemas.microsoft.com/office/drawing/2014/main" id="{D92A3CC2-BE19-4B38-A9E1-C772BF332926}"/>
                </a:ext>
              </a:extLst>
            </p:cNvPr>
            <p:cNvSpPr txBox="1"/>
            <p:nvPr/>
          </p:nvSpPr>
          <p:spPr>
            <a:xfrm>
              <a:off x="14677595" y="5965816"/>
              <a:ext cx="184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17" name="Group 2">
              <a:extLst>
                <a:ext uri="{FF2B5EF4-FFF2-40B4-BE49-F238E27FC236}">
                  <a16:creationId xmlns:a16="http://schemas.microsoft.com/office/drawing/2014/main" id="{E31B72E9-D4CD-4E00-97EE-CC1A340FD966}"/>
                </a:ext>
              </a:extLst>
            </p:cNvPr>
            <p:cNvGrpSpPr/>
            <p:nvPr/>
          </p:nvGrpSpPr>
          <p:grpSpPr>
            <a:xfrm>
              <a:off x="15716614" y="5965816"/>
              <a:ext cx="983530" cy="246221"/>
              <a:chOff x="8396554" y="466819"/>
              <a:chExt cx="983530" cy="246221"/>
            </a:xfrm>
          </p:grpSpPr>
          <p:sp>
            <p:nvSpPr>
              <p:cNvPr id="18" name="TextBox 509">
                <a:extLst>
                  <a:ext uri="{FF2B5EF4-FFF2-40B4-BE49-F238E27FC236}">
                    <a16:creationId xmlns:a16="http://schemas.microsoft.com/office/drawing/2014/main" id="{F8169512-1464-485E-970A-C0CBE160E2B1}"/>
                  </a:ext>
                </a:extLst>
              </p:cNvPr>
              <p:cNvSpPr txBox="1"/>
              <p:nvPr/>
            </p:nvSpPr>
            <p:spPr>
              <a:xfrm>
                <a:off x="8398725" y="466819"/>
                <a:ext cx="98135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Oval 1576">
                <a:extLst>
                  <a:ext uri="{FF2B5EF4-FFF2-40B4-BE49-F238E27FC236}">
                    <a16:creationId xmlns:a16="http://schemas.microsoft.com/office/drawing/2014/main" id="{4188257C-9C90-4181-8D33-6695C54E76DA}"/>
                  </a:ext>
                </a:extLst>
              </p:cNvPr>
              <p:cNvSpPr/>
              <p:nvPr/>
            </p:nvSpPr>
            <p:spPr>
              <a:xfrm>
                <a:off x="8396554" y="493760"/>
                <a:ext cx="71903" cy="7190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483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:a16="http://schemas.microsoft.com/office/drawing/2014/main" xmlns="">
      <p:transition spd="slow" advClick="0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A9E1-6206-C0D3-A29B-F1666D89E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25C60064-9223-1AD3-38F5-D027C12EEF64}"/>
              </a:ext>
            </a:extLst>
          </p:cNvPr>
          <p:cNvSpPr/>
          <p:nvPr/>
        </p:nvSpPr>
        <p:spPr>
          <a:xfrm>
            <a:off x="-132201" y="-246743"/>
            <a:ext cx="12828574" cy="7440757"/>
          </a:xfrm>
          <a:prstGeom prst="rect">
            <a:avLst/>
          </a:prstGeom>
          <a:solidFill>
            <a:srgbClr val="3A4161"/>
          </a:solidFill>
          <a:ln>
            <a:solidFill>
              <a:schemeClr val="bg1">
                <a:lumMod val="85000"/>
                <a:alpha val="74000"/>
              </a:schemeClr>
            </a:solidFill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4" name="Picture 24">
            <a:extLst>
              <a:ext uri="{FF2B5EF4-FFF2-40B4-BE49-F238E27FC236}">
                <a16:creationId xmlns:a16="http://schemas.microsoft.com/office/drawing/2014/main" id="{305ACB78-4282-28B2-CF7A-D892B9CEE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75738"/>
            <a:ext cx="7402286" cy="38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28A0A6-924D-E391-CE45-05020277D78D}"/>
              </a:ext>
            </a:extLst>
          </p:cNvPr>
          <p:cNvSpPr txBox="1"/>
          <p:nvPr/>
        </p:nvSpPr>
        <p:spPr>
          <a:xfrm>
            <a:off x="838199" y="4840446"/>
            <a:ext cx="9858829" cy="2995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City C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has the largest consumer numbers; but 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 got the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largest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transaction number and purchase amount</a:t>
            </a: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zh-CN" altLang="en-US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→</a:t>
            </a:r>
            <a:r>
              <a:rPr lang="en-US" altLang="zh-CN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&gt;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 purchase more frequently, but less individual consumers participated in the black Friday compared to the city c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  </a:t>
            </a:r>
            <a:r>
              <a:rPr lang="zh-CN" altLang="en-US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→</a:t>
            </a:r>
            <a:r>
              <a:rPr lang="en-US" altLang="zh-CN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&gt;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city B has a more prosperous economy or more citizens advocate for consumerism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       city C has a larger population base 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  <a:br>
              <a:rPr lang="en-US" dirty="0"/>
            </a:br>
            <a:endParaRPr lang="en-US" b="0" dirty="0">
              <a:solidFill>
                <a:schemeClr val="bg1"/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6E97D-D830-D5DB-D904-3FB958406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2215" y="2091741"/>
            <a:ext cx="2473816" cy="1126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37C772-7E27-C858-DA42-EDFAED87D8DB}"/>
              </a:ext>
            </a:extLst>
          </p:cNvPr>
          <p:cNvSpPr txBox="1"/>
          <p:nvPr/>
        </p:nvSpPr>
        <p:spPr>
          <a:xfrm>
            <a:off x="576943" y="0"/>
            <a:ext cx="2993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City Categories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91278E-3697-7BB7-2BB5-33CDB0757973}"/>
              </a:ext>
            </a:extLst>
          </p:cNvPr>
          <p:cNvSpPr/>
          <p:nvPr/>
        </p:nvSpPr>
        <p:spPr>
          <a:xfrm>
            <a:off x="413657" y="-35928"/>
            <a:ext cx="3156857" cy="600851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38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:a16="http://schemas.microsoft.com/office/drawing/2014/main" xmlns="">
      <p:transition spd="slow" advClick="0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6180-063B-E571-FE4D-A78FDFCB0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61146C38-9732-1EEE-EB07-D881A73ADD20}"/>
              </a:ext>
            </a:extLst>
          </p:cNvPr>
          <p:cNvSpPr/>
          <p:nvPr/>
        </p:nvSpPr>
        <p:spPr>
          <a:xfrm>
            <a:off x="-192313" y="135673"/>
            <a:ext cx="12801600" cy="7547427"/>
          </a:xfrm>
          <a:prstGeom prst="rect">
            <a:avLst/>
          </a:prstGeom>
          <a:solidFill>
            <a:srgbClr val="3A4161"/>
          </a:solidFill>
          <a:ln>
            <a:solidFill>
              <a:schemeClr val="bg1">
                <a:lumMod val="85000"/>
                <a:alpha val="74000"/>
              </a:schemeClr>
            </a:solidFill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48A177-9053-B74D-8B8D-F8DDD7808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79" y="2100147"/>
            <a:ext cx="12140882" cy="12452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B39C4F-31A6-72B8-A57F-F93CFBE35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341" y="4129238"/>
            <a:ext cx="1804810" cy="16758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F7B651-ED65-525E-A747-352488616C92}"/>
              </a:ext>
            </a:extLst>
          </p:cNvPr>
          <p:cNvSpPr txBox="1"/>
          <p:nvPr/>
        </p:nvSpPr>
        <p:spPr>
          <a:xfrm>
            <a:off x="1372000" y="4129238"/>
            <a:ext cx="4311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Best sellers: </a:t>
            </a:r>
          </a:p>
          <a:p>
            <a:r>
              <a:rPr lang="en-US" dirty="0">
                <a:solidFill>
                  <a:schemeClr val="bg1"/>
                </a:solidFill>
              </a:rPr>
              <a:t>	Product’s ID appearing the 		most among all the transactions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298383-87A6-0DDE-0EDA-44D86AC611A6}"/>
              </a:ext>
            </a:extLst>
          </p:cNvPr>
          <p:cNvSpPr txBox="1"/>
          <p:nvPr/>
        </p:nvSpPr>
        <p:spPr>
          <a:xfrm>
            <a:off x="1317072" y="859381"/>
            <a:ext cx="7055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Top Buyers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	Consumers who have the largest purchase amount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3DDA74-28BE-C8CA-26BF-C477356870AA}"/>
              </a:ext>
            </a:extLst>
          </p:cNvPr>
          <p:cNvSpPr txBox="1"/>
          <p:nvPr/>
        </p:nvSpPr>
        <p:spPr>
          <a:xfrm>
            <a:off x="9175937" y="2100146"/>
            <a:ext cx="1094336" cy="124521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0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:a16="http://schemas.microsoft.com/office/drawing/2014/main" xmlns="">
      <p:transition spd="slow" advClick="0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52AD-16AC-3AC1-D324-355BFEDD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ECB594F4-C275-836C-6B29-CC7585C541A0}"/>
              </a:ext>
            </a:extLst>
          </p:cNvPr>
          <p:cNvSpPr/>
          <p:nvPr/>
        </p:nvSpPr>
        <p:spPr>
          <a:xfrm>
            <a:off x="-159656" y="100402"/>
            <a:ext cx="12801600" cy="7547427"/>
          </a:xfrm>
          <a:prstGeom prst="rect">
            <a:avLst/>
          </a:prstGeom>
          <a:solidFill>
            <a:srgbClr val="3A4161"/>
          </a:solidFill>
          <a:ln>
            <a:solidFill>
              <a:schemeClr val="bg1">
                <a:lumMod val="85000"/>
                <a:alpha val="74000"/>
              </a:schemeClr>
            </a:solidFill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BD3A246-7CE9-D5BB-2AFE-889FA5139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83" y="134753"/>
            <a:ext cx="7522029" cy="686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CFF7FA68-B3B3-5FE3-2FA4-B3386BDBD05D}"/>
              </a:ext>
            </a:extLst>
          </p:cNvPr>
          <p:cNvSpPr/>
          <p:nvPr/>
        </p:nvSpPr>
        <p:spPr>
          <a:xfrm>
            <a:off x="298383" y="3651901"/>
            <a:ext cx="6949440" cy="182880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68B46DF-A9BA-61EE-EF81-3974B37DE324}"/>
              </a:ext>
            </a:extLst>
          </p:cNvPr>
          <p:cNvSpPr/>
          <p:nvPr/>
        </p:nvSpPr>
        <p:spPr>
          <a:xfrm>
            <a:off x="298383" y="5127858"/>
            <a:ext cx="6949440" cy="577517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504D4-7353-B439-AE21-C6532EA48CD9}"/>
              </a:ext>
            </a:extLst>
          </p:cNvPr>
          <p:cNvSpPr txBox="1"/>
          <p:nvPr/>
        </p:nvSpPr>
        <p:spPr>
          <a:xfrm>
            <a:off x="8742556" y="992459"/>
            <a:ext cx="3579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P-value: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 &lt; 0.05  --City 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 &lt; 0.0001 –Pro1,2 &amp;3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R-squared: 0.961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D1D7BD-E6A9-AE50-2705-7823BDF62949}"/>
              </a:ext>
            </a:extLst>
          </p:cNvPr>
          <p:cNvSpPr txBox="1"/>
          <p:nvPr/>
        </p:nvSpPr>
        <p:spPr>
          <a:xfrm>
            <a:off x="8338457" y="365125"/>
            <a:ext cx="3555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380900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:a16="http://schemas.microsoft.com/office/drawing/2014/main" xmlns="">
      <p:transition spd="slow" advClick="0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: 空心 7">
            <a:extLst>
              <a:ext uri="{FF2B5EF4-FFF2-40B4-BE49-F238E27FC236}">
                <a16:creationId xmlns:a16="http://schemas.microsoft.com/office/drawing/2014/main" id="{41CFE8E0-D6F5-4171-B897-033F80649E9A}"/>
              </a:ext>
            </a:extLst>
          </p:cNvPr>
          <p:cNvSpPr/>
          <p:nvPr/>
        </p:nvSpPr>
        <p:spPr>
          <a:xfrm>
            <a:off x="-2430780" y="1127760"/>
            <a:ext cx="4861560" cy="4861560"/>
          </a:xfrm>
          <a:prstGeom prst="don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51829D-3DA0-4399-A2A5-94D2F14A02B1}"/>
              </a:ext>
            </a:extLst>
          </p:cNvPr>
          <p:cNvSpPr/>
          <p:nvPr/>
        </p:nvSpPr>
        <p:spPr>
          <a:xfrm>
            <a:off x="1239756" y="953440"/>
            <a:ext cx="9712488" cy="5035880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5BAE98E-C10E-490F-AD77-E9829B2938D9}"/>
              </a:ext>
            </a:extLst>
          </p:cNvPr>
          <p:cNvSpPr/>
          <p:nvPr/>
        </p:nvSpPr>
        <p:spPr>
          <a:xfrm>
            <a:off x="2775698" y="1883009"/>
            <a:ext cx="3191744" cy="3191744"/>
          </a:xfrm>
          <a:prstGeom prst="ellipse">
            <a:avLst/>
          </a:prstGeom>
          <a:solidFill>
            <a:srgbClr val="FE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圆: 空心 10">
            <a:extLst>
              <a:ext uri="{FF2B5EF4-FFF2-40B4-BE49-F238E27FC236}">
                <a16:creationId xmlns:a16="http://schemas.microsoft.com/office/drawing/2014/main" id="{18432998-EAC4-4FE6-8B6B-A1692A739111}"/>
              </a:ext>
            </a:extLst>
          </p:cNvPr>
          <p:cNvSpPr/>
          <p:nvPr/>
        </p:nvSpPr>
        <p:spPr>
          <a:xfrm>
            <a:off x="8798557" y="3284573"/>
            <a:ext cx="4861560" cy="486156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016C22-B7D5-4283-BE65-981979819B93}"/>
              </a:ext>
            </a:extLst>
          </p:cNvPr>
          <p:cNvSpPr txBox="1"/>
          <p:nvPr/>
        </p:nvSpPr>
        <p:spPr>
          <a:xfrm>
            <a:off x="3741285" y="2735421"/>
            <a:ext cx="5896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Q&amp;</a:t>
            </a:r>
            <a:r>
              <a:rPr lang="en-US" altLang="zh-CN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A</a:t>
            </a:r>
            <a:endParaRPr lang="zh-CN" altLang="en-US" sz="9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3" name="TextBox 1575">
            <a:extLst>
              <a:ext uri="{FF2B5EF4-FFF2-40B4-BE49-F238E27FC236}">
                <a16:creationId xmlns:a16="http://schemas.microsoft.com/office/drawing/2014/main" id="{790FCD02-33C5-46A9-82A7-AC4C39B9A616}"/>
              </a:ext>
            </a:extLst>
          </p:cNvPr>
          <p:cNvSpPr txBox="1"/>
          <p:nvPr/>
        </p:nvSpPr>
        <p:spPr>
          <a:xfrm>
            <a:off x="4916288" y="6249600"/>
            <a:ext cx="2249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rgbClr val="3A4161"/>
                </a:solidFill>
                <a:cs typeface="+mn-ea"/>
                <a:sym typeface="+mn-lt"/>
              </a:rPr>
              <a:t>1PPT.COM</a:t>
            </a:r>
          </a:p>
        </p:txBody>
      </p:sp>
      <p:sp>
        <p:nvSpPr>
          <p:cNvPr id="21" name="alarm-bell_72693">
            <a:extLst>
              <a:ext uri="{FF2B5EF4-FFF2-40B4-BE49-F238E27FC236}">
                <a16:creationId xmlns:a16="http://schemas.microsoft.com/office/drawing/2014/main" id="{084DFD71-B5AA-437F-9B81-6FF267B76DC2}"/>
              </a:ext>
            </a:extLst>
          </p:cNvPr>
          <p:cNvSpPr>
            <a:spLocks noChangeAspect="1"/>
          </p:cNvSpPr>
          <p:nvPr/>
        </p:nvSpPr>
        <p:spPr bwMode="auto">
          <a:xfrm>
            <a:off x="10397257" y="3854406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alarm-bell_72693">
            <a:extLst>
              <a:ext uri="{FF2B5EF4-FFF2-40B4-BE49-F238E27FC236}">
                <a16:creationId xmlns:a16="http://schemas.microsoft.com/office/drawing/2014/main" id="{DC5F8C10-35AE-47E5-802E-65B6A0F2BED7}"/>
              </a:ext>
            </a:extLst>
          </p:cNvPr>
          <p:cNvSpPr>
            <a:spLocks noChangeAspect="1"/>
          </p:cNvSpPr>
          <p:nvPr/>
        </p:nvSpPr>
        <p:spPr bwMode="auto">
          <a:xfrm>
            <a:off x="9586065" y="4595186"/>
            <a:ext cx="274456" cy="304842"/>
          </a:xfrm>
          <a:custGeom>
            <a:avLst/>
            <a:gdLst>
              <a:gd name="connsiteX0" fmla="*/ 457229 w 546247"/>
              <a:gd name="connsiteY0" fmla="*/ 456559 h 606722"/>
              <a:gd name="connsiteX1" fmla="*/ 490969 w 546247"/>
              <a:gd name="connsiteY1" fmla="*/ 466692 h 606722"/>
              <a:gd name="connsiteX2" fmla="*/ 518656 w 546247"/>
              <a:gd name="connsiteY2" fmla="*/ 517890 h 606722"/>
              <a:gd name="connsiteX3" fmla="*/ 484115 w 546247"/>
              <a:gd name="connsiteY3" fmla="*/ 572998 h 606722"/>
              <a:gd name="connsiteX4" fmla="*/ 457229 w 546247"/>
              <a:gd name="connsiteY4" fmla="*/ 579131 h 606722"/>
              <a:gd name="connsiteX5" fmla="*/ 405951 w 546247"/>
              <a:gd name="connsiteY5" fmla="*/ 551577 h 606722"/>
              <a:gd name="connsiteX6" fmla="*/ 395802 w 546247"/>
              <a:gd name="connsiteY6" fmla="*/ 517890 h 606722"/>
              <a:gd name="connsiteX7" fmla="*/ 423489 w 546247"/>
              <a:gd name="connsiteY7" fmla="*/ 466692 h 606722"/>
              <a:gd name="connsiteX8" fmla="*/ 442095 w 546247"/>
              <a:gd name="connsiteY8" fmla="*/ 458426 h 606722"/>
              <a:gd name="connsiteX9" fmla="*/ 457229 w 546247"/>
              <a:gd name="connsiteY9" fmla="*/ 456559 h 606722"/>
              <a:gd name="connsiteX10" fmla="*/ 273088 w 546247"/>
              <a:gd name="connsiteY10" fmla="*/ 361507 h 606722"/>
              <a:gd name="connsiteX11" fmla="*/ 340619 w 546247"/>
              <a:gd name="connsiteY11" fmla="*/ 361507 h 606722"/>
              <a:gd name="connsiteX12" fmla="*/ 340619 w 546247"/>
              <a:gd name="connsiteY12" fmla="*/ 428968 h 606722"/>
              <a:gd name="connsiteX13" fmla="*/ 273088 w 546247"/>
              <a:gd name="connsiteY13" fmla="*/ 428968 h 606722"/>
              <a:gd name="connsiteX14" fmla="*/ 150304 w 546247"/>
              <a:gd name="connsiteY14" fmla="*/ 361507 h 606722"/>
              <a:gd name="connsiteX15" fmla="*/ 217906 w 546247"/>
              <a:gd name="connsiteY15" fmla="*/ 361507 h 606722"/>
              <a:gd name="connsiteX16" fmla="*/ 217906 w 546247"/>
              <a:gd name="connsiteY16" fmla="*/ 428968 h 606722"/>
              <a:gd name="connsiteX17" fmla="*/ 150304 w 546247"/>
              <a:gd name="connsiteY17" fmla="*/ 428968 h 606722"/>
              <a:gd name="connsiteX18" fmla="*/ 273088 w 546247"/>
              <a:gd name="connsiteY18" fmla="*/ 239005 h 606722"/>
              <a:gd name="connsiteX19" fmla="*/ 340619 w 546247"/>
              <a:gd name="connsiteY19" fmla="*/ 239005 h 606722"/>
              <a:gd name="connsiteX20" fmla="*/ 340619 w 546247"/>
              <a:gd name="connsiteY20" fmla="*/ 306466 h 606722"/>
              <a:gd name="connsiteX21" fmla="*/ 273088 w 546247"/>
              <a:gd name="connsiteY21" fmla="*/ 306466 h 606722"/>
              <a:gd name="connsiteX22" fmla="*/ 150375 w 546247"/>
              <a:gd name="connsiteY22" fmla="*/ 239005 h 606722"/>
              <a:gd name="connsiteX23" fmla="*/ 217906 w 546247"/>
              <a:gd name="connsiteY23" fmla="*/ 239005 h 606722"/>
              <a:gd name="connsiteX24" fmla="*/ 217906 w 546247"/>
              <a:gd name="connsiteY24" fmla="*/ 306466 h 606722"/>
              <a:gd name="connsiteX25" fmla="*/ 150375 w 546247"/>
              <a:gd name="connsiteY25" fmla="*/ 306466 h 606722"/>
              <a:gd name="connsiteX26" fmla="*/ 27594 w 546247"/>
              <a:gd name="connsiteY26" fmla="*/ 61321 h 606722"/>
              <a:gd name="connsiteX27" fmla="*/ 340650 w 546247"/>
              <a:gd name="connsiteY27" fmla="*/ 61321 h 606722"/>
              <a:gd name="connsiteX28" fmla="*/ 340650 w 546247"/>
              <a:gd name="connsiteY28" fmla="*/ 88871 h 606722"/>
              <a:gd name="connsiteX29" fmla="*/ 340650 w 546247"/>
              <a:gd name="connsiteY29" fmla="*/ 116421 h 606722"/>
              <a:gd name="connsiteX30" fmla="*/ 340650 w 546247"/>
              <a:gd name="connsiteY30" fmla="*/ 183874 h 606722"/>
              <a:gd name="connsiteX31" fmla="*/ 245496 w 546247"/>
              <a:gd name="connsiteY31" fmla="*/ 183874 h 606722"/>
              <a:gd name="connsiteX32" fmla="*/ 122748 w 546247"/>
              <a:gd name="connsiteY32" fmla="*/ 183874 h 606722"/>
              <a:gd name="connsiteX33" fmla="*/ 95154 w 546247"/>
              <a:gd name="connsiteY33" fmla="*/ 211424 h 606722"/>
              <a:gd name="connsiteX34" fmla="*/ 95154 w 546247"/>
              <a:gd name="connsiteY34" fmla="*/ 333977 h 606722"/>
              <a:gd name="connsiteX35" fmla="*/ 95154 w 546247"/>
              <a:gd name="connsiteY35" fmla="*/ 456530 h 606722"/>
              <a:gd name="connsiteX36" fmla="*/ 122748 w 546247"/>
              <a:gd name="connsiteY36" fmla="*/ 484169 h 606722"/>
              <a:gd name="connsiteX37" fmla="*/ 340650 w 546247"/>
              <a:gd name="connsiteY37" fmla="*/ 484169 h 606722"/>
              <a:gd name="connsiteX38" fmla="*/ 340650 w 546247"/>
              <a:gd name="connsiteY38" fmla="*/ 517851 h 606722"/>
              <a:gd name="connsiteX39" fmla="*/ 345635 w 546247"/>
              <a:gd name="connsiteY39" fmla="*/ 551533 h 606722"/>
              <a:gd name="connsiteX40" fmla="*/ 358186 w 546247"/>
              <a:gd name="connsiteY40" fmla="*/ 579083 h 606722"/>
              <a:gd name="connsiteX41" fmla="*/ 382041 w 546247"/>
              <a:gd name="connsiteY41" fmla="*/ 606722 h 606722"/>
              <a:gd name="connsiteX42" fmla="*/ 27594 w 546247"/>
              <a:gd name="connsiteY42" fmla="*/ 606722 h 606722"/>
              <a:gd name="connsiteX43" fmla="*/ 0 w 546247"/>
              <a:gd name="connsiteY43" fmla="*/ 579083 h 606722"/>
              <a:gd name="connsiteX44" fmla="*/ 0 w 546247"/>
              <a:gd name="connsiteY44" fmla="*/ 88871 h 606722"/>
              <a:gd name="connsiteX45" fmla="*/ 27594 w 546247"/>
              <a:gd name="connsiteY45" fmla="*/ 61321 h 606722"/>
              <a:gd name="connsiteX46" fmla="*/ 457226 w 546247"/>
              <a:gd name="connsiteY46" fmla="*/ 0 h 606722"/>
              <a:gd name="connsiteX47" fmla="*/ 546247 w 546247"/>
              <a:gd name="connsiteY47" fmla="*/ 88869 h 606722"/>
              <a:gd name="connsiteX48" fmla="*/ 546247 w 546247"/>
              <a:gd name="connsiteY48" fmla="*/ 442657 h 606722"/>
              <a:gd name="connsiteX49" fmla="*/ 518651 w 546247"/>
              <a:gd name="connsiteY49" fmla="*/ 418840 h 606722"/>
              <a:gd name="connsiteX50" fmla="*/ 490965 w 546247"/>
              <a:gd name="connsiteY50" fmla="*/ 406398 h 606722"/>
              <a:gd name="connsiteX51" fmla="*/ 457226 w 546247"/>
              <a:gd name="connsiteY51" fmla="*/ 401422 h 606722"/>
              <a:gd name="connsiteX52" fmla="*/ 435238 w 546247"/>
              <a:gd name="connsiteY52" fmla="*/ 403466 h 606722"/>
              <a:gd name="connsiteX53" fmla="*/ 423488 w 546247"/>
              <a:gd name="connsiteY53" fmla="*/ 406398 h 606722"/>
              <a:gd name="connsiteX54" fmla="*/ 395802 w 546247"/>
              <a:gd name="connsiteY54" fmla="*/ 418840 h 606722"/>
              <a:gd name="connsiteX55" fmla="*/ 395802 w 546247"/>
              <a:gd name="connsiteY55" fmla="*/ 116418 h 606722"/>
              <a:gd name="connsiteX56" fmla="*/ 395802 w 546247"/>
              <a:gd name="connsiteY56" fmla="*/ 88869 h 606722"/>
              <a:gd name="connsiteX57" fmla="*/ 395802 w 546247"/>
              <a:gd name="connsiteY57" fmla="*/ 61320 h 606722"/>
              <a:gd name="connsiteX58" fmla="*/ 395802 w 546247"/>
              <a:gd name="connsiteY58" fmla="*/ 24617 h 606722"/>
              <a:gd name="connsiteX59" fmla="*/ 457226 w 546247"/>
              <a:gd name="connsiteY5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46247" h="606722">
                <a:moveTo>
                  <a:pt x="457229" y="456559"/>
                </a:moveTo>
                <a:cubicBezTo>
                  <a:pt x="469693" y="456559"/>
                  <a:pt x="481266" y="460292"/>
                  <a:pt x="490969" y="466692"/>
                </a:cubicBezTo>
                <a:cubicBezTo>
                  <a:pt x="507617" y="477625"/>
                  <a:pt x="518656" y="496468"/>
                  <a:pt x="518656" y="517890"/>
                </a:cubicBezTo>
                <a:cubicBezTo>
                  <a:pt x="518656" y="542066"/>
                  <a:pt x="504590" y="563043"/>
                  <a:pt x="484115" y="572998"/>
                </a:cubicBezTo>
                <a:cubicBezTo>
                  <a:pt x="476013" y="576909"/>
                  <a:pt x="466844" y="579131"/>
                  <a:pt x="457229" y="579131"/>
                </a:cubicBezTo>
                <a:cubicBezTo>
                  <a:pt x="435774" y="579131"/>
                  <a:pt x="416990" y="568198"/>
                  <a:pt x="405951" y="551577"/>
                </a:cubicBezTo>
                <a:cubicBezTo>
                  <a:pt x="399541" y="541888"/>
                  <a:pt x="395802" y="530333"/>
                  <a:pt x="395802" y="517890"/>
                </a:cubicBezTo>
                <a:cubicBezTo>
                  <a:pt x="395802" y="496468"/>
                  <a:pt x="406841" y="477625"/>
                  <a:pt x="423489" y="466692"/>
                </a:cubicBezTo>
                <a:cubicBezTo>
                  <a:pt x="429097" y="462959"/>
                  <a:pt x="435418" y="460114"/>
                  <a:pt x="442095" y="458426"/>
                </a:cubicBezTo>
                <a:cubicBezTo>
                  <a:pt x="446991" y="457270"/>
                  <a:pt x="451977" y="456559"/>
                  <a:pt x="457229" y="456559"/>
                </a:cubicBezTo>
                <a:close/>
                <a:moveTo>
                  <a:pt x="273088" y="361507"/>
                </a:moveTo>
                <a:lnTo>
                  <a:pt x="340619" y="361507"/>
                </a:lnTo>
                <a:lnTo>
                  <a:pt x="340619" y="428968"/>
                </a:lnTo>
                <a:lnTo>
                  <a:pt x="273088" y="428968"/>
                </a:lnTo>
                <a:close/>
                <a:moveTo>
                  <a:pt x="150304" y="361507"/>
                </a:moveTo>
                <a:lnTo>
                  <a:pt x="217906" y="361507"/>
                </a:lnTo>
                <a:lnTo>
                  <a:pt x="217906" y="428968"/>
                </a:lnTo>
                <a:lnTo>
                  <a:pt x="150304" y="428968"/>
                </a:lnTo>
                <a:close/>
                <a:moveTo>
                  <a:pt x="273088" y="239005"/>
                </a:moveTo>
                <a:lnTo>
                  <a:pt x="340619" y="239005"/>
                </a:lnTo>
                <a:lnTo>
                  <a:pt x="340619" y="306466"/>
                </a:lnTo>
                <a:lnTo>
                  <a:pt x="273088" y="306466"/>
                </a:lnTo>
                <a:close/>
                <a:moveTo>
                  <a:pt x="150375" y="239005"/>
                </a:moveTo>
                <a:lnTo>
                  <a:pt x="217906" y="239005"/>
                </a:lnTo>
                <a:lnTo>
                  <a:pt x="217906" y="306466"/>
                </a:lnTo>
                <a:lnTo>
                  <a:pt x="150375" y="306466"/>
                </a:lnTo>
                <a:close/>
                <a:moveTo>
                  <a:pt x="27594" y="61321"/>
                </a:moveTo>
                <a:lnTo>
                  <a:pt x="340650" y="61321"/>
                </a:lnTo>
                <a:lnTo>
                  <a:pt x="340650" y="88871"/>
                </a:lnTo>
                <a:lnTo>
                  <a:pt x="340650" y="116421"/>
                </a:lnTo>
                <a:lnTo>
                  <a:pt x="340650" y="183874"/>
                </a:lnTo>
                <a:lnTo>
                  <a:pt x="245496" y="183874"/>
                </a:lnTo>
                <a:lnTo>
                  <a:pt x="122748" y="183874"/>
                </a:lnTo>
                <a:cubicBezTo>
                  <a:pt x="107527" y="183874"/>
                  <a:pt x="95154" y="196227"/>
                  <a:pt x="95154" y="211424"/>
                </a:cubicBezTo>
                <a:lnTo>
                  <a:pt x="95154" y="333977"/>
                </a:lnTo>
                <a:lnTo>
                  <a:pt x="95154" y="456530"/>
                </a:lnTo>
                <a:cubicBezTo>
                  <a:pt x="95154" y="471816"/>
                  <a:pt x="107527" y="484169"/>
                  <a:pt x="122748" y="484169"/>
                </a:cubicBezTo>
                <a:lnTo>
                  <a:pt x="340650" y="484169"/>
                </a:lnTo>
                <a:lnTo>
                  <a:pt x="340650" y="517851"/>
                </a:lnTo>
                <a:cubicBezTo>
                  <a:pt x="340650" y="529582"/>
                  <a:pt x="342430" y="540869"/>
                  <a:pt x="345635" y="551533"/>
                </a:cubicBezTo>
                <a:cubicBezTo>
                  <a:pt x="348572" y="561309"/>
                  <a:pt x="352845" y="570552"/>
                  <a:pt x="358186" y="579083"/>
                </a:cubicBezTo>
                <a:cubicBezTo>
                  <a:pt x="364595" y="589481"/>
                  <a:pt x="372695" y="598813"/>
                  <a:pt x="382041" y="606722"/>
                </a:cubicBezTo>
                <a:lnTo>
                  <a:pt x="27594" y="606722"/>
                </a:lnTo>
                <a:cubicBezTo>
                  <a:pt x="12373" y="606722"/>
                  <a:pt x="0" y="594369"/>
                  <a:pt x="0" y="579083"/>
                </a:cubicBezTo>
                <a:lnTo>
                  <a:pt x="0" y="88871"/>
                </a:lnTo>
                <a:cubicBezTo>
                  <a:pt x="0" y="73674"/>
                  <a:pt x="12373" y="61321"/>
                  <a:pt x="27594" y="61321"/>
                </a:cubicBezTo>
                <a:close/>
                <a:moveTo>
                  <a:pt x="457226" y="0"/>
                </a:moveTo>
                <a:cubicBezTo>
                  <a:pt x="506277" y="0"/>
                  <a:pt x="546247" y="39902"/>
                  <a:pt x="546247" y="88869"/>
                </a:cubicBezTo>
                <a:lnTo>
                  <a:pt x="546247" y="442657"/>
                </a:lnTo>
                <a:cubicBezTo>
                  <a:pt x="538324" y="433415"/>
                  <a:pt x="529066" y="425327"/>
                  <a:pt x="518651" y="418840"/>
                </a:cubicBezTo>
                <a:cubicBezTo>
                  <a:pt x="510105" y="413597"/>
                  <a:pt x="500847" y="409331"/>
                  <a:pt x="490965" y="406398"/>
                </a:cubicBezTo>
                <a:cubicBezTo>
                  <a:pt x="480283" y="403110"/>
                  <a:pt x="468977" y="401422"/>
                  <a:pt x="457226" y="401422"/>
                </a:cubicBezTo>
                <a:cubicBezTo>
                  <a:pt x="449749" y="401422"/>
                  <a:pt x="442360" y="402133"/>
                  <a:pt x="435238" y="403466"/>
                </a:cubicBezTo>
                <a:cubicBezTo>
                  <a:pt x="431232" y="404265"/>
                  <a:pt x="427315" y="405243"/>
                  <a:pt x="423488" y="406398"/>
                </a:cubicBezTo>
                <a:cubicBezTo>
                  <a:pt x="413606" y="409331"/>
                  <a:pt x="404348" y="413597"/>
                  <a:pt x="395802" y="418840"/>
                </a:cubicBezTo>
                <a:lnTo>
                  <a:pt x="395802" y="116418"/>
                </a:lnTo>
                <a:lnTo>
                  <a:pt x="395802" y="88869"/>
                </a:lnTo>
                <a:lnTo>
                  <a:pt x="395802" y="61320"/>
                </a:lnTo>
                <a:lnTo>
                  <a:pt x="395802" y="24617"/>
                </a:lnTo>
                <a:cubicBezTo>
                  <a:pt x="411826" y="9420"/>
                  <a:pt x="433458" y="0"/>
                  <a:pt x="457226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alarm-bell_72693">
            <a:extLst>
              <a:ext uri="{FF2B5EF4-FFF2-40B4-BE49-F238E27FC236}">
                <a16:creationId xmlns:a16="http://schemas.microsoft.com/office/drawing/2014/main" id="{D0BCE088-E37E-49C1-B40D-E24060A2770A}"/>
              </a:ext>
            </a:extLst>
          </p:cNvPr>
          <p:cNvSpPr>
            <a:spLocks noChangeAspect="1"/>
          </p:cNvSpPr>
          <p:nvPr/>
        </p:nvSpPr>
        <p:spPr bwMode="auto">
          <a:xfrm>
            <a:off x="9254710" y="5562932"/>
            <a:ext cx="293419" cy="304842"/>
          </a:xfrm>
          <a:custGeom>
            <a:avLst/>
            <a:gdLst>
              <a:gd name="connsiteX0" fmla="*/ 468001 w 583783"/>
              <a:gd name="connsiteY0" fmla="*/ 409138 h 606510"/>
              <a:gd name="connsiteX1" fmla="*/ 539696 w 583783"/>
              <a:gd name="connsiteY1" fmla="*/ 480727 h 606510"/>
              <a:gd name="connsiteX2" fmla="*/ 468001 w 583783"/>
              <a:gd name="connsiteY2" fmla="*/ 552316 h 606510"/>
              <a:gd name="connsiteX3" fmla="*/ 396306 w 583783"/>
              <a:gd name="connsiteY3" fmla="*/ 480727 h 606510"/>
              <a:gd name="connsiteX4" fmla="*/ 468001 w 583783"/>
              <a:gd name="connsiteY4" fmla="*/ 409138 h 606510"/>
              <a:gd name="connsiteX5" fmla="*/ 79206 w 583783"/>
              <a:gd name="connsiteY5" fmla="*/ 360607 h 606510"/>
              <a:gd name="connsiteX6" fmla="*/ 102022 w 583783"/>
              <a:gd name="connsiteY6" fmla="*/ 376281 h 606510"/>
              <a:gd name="connsiteX7" fmla="*/ 176078 w 583783"/>
              <a:gd name="connsiteY7" fmla="*/ 489810 h 606510"/>
              <a:gd name="connsiteX8" fmla="*/ 300632 w 583783"/>
              <a:gd name="connsiteY8" fmla="*/ 489810 h 606510"/>
              <a:gd name="connsiteX9" fmla="*/ 289365 w 583783"/>
              <a:gd name="connsiteY9" fmla="*/ 401544 h 606510"/>
              <a:gd name="connsiteX10" fmla="*/ 320708 w 583783"/>
              <a:gd name="connsiteY10" fmla="*/ 361144 h 606510"/>
              <a:gd name="connsiteX11" fmla="*/ 361167 w 583783"/>
              <a:gd name="connsiteY11" fmla="*/ 392441 h 606510"/>
              <a:gd name="connsiteX12" fmla="*/ 377454 w 583783"/>
              <a:gd name="connsiteY12" fmla="*/ 520289 h 606510"/>
              <a:gd name="connsiteX13" fmla="*/ 384521 w 583783"/>
              <a:gd name="connsiteY13" fmla="*/ 548211 h 606510"/>
              <a:gd name="connsiteX14" fmla="*/ 326137 w 583783"/>
              <a:gd name="connsiteY14" fmla="*/ 606510 h 606510"/>
              <a:gd name="connsiteX15" fmla="*/ 161636 w 583783"/>
              <a:gd name="connsiteY15" fmla="*/ 606510 h 606510"/>
              <a:gd name="connsiteX16" fmla="*/ 103251 w 583783"/>
              <a:gd name="connsiteY16" fmla="*/ 548211 h 606510"/>
              <a:gd name="connsiteX17" fmla="*/ 110011 w 583783"/>
              <a:gd name="connsiteY17" fmla="*/ 521005 h 606510"/>
              <a:gd name="connsiteX18" fmla="*/ 41384 w 583783"/>
              <a:gd name="connsiteY18" fmla="*/ 415659 h 606510"/>
              <a:gd name="connsiteX19" fmla="*/ 51934 w 583783"/>
              <a:gd name="connsiteY19" fmla="*/ 365645 h 606510"/>
              <a:gd name="connsiteX20" fmla="*/ 79206 w 583783"/>
              <a:gd name="connsiteY20" fmla="*/ 360607 h 606510"/>
              <a:gd name="connsiteX21" fmla="*/ 291853 w 583783"/>
              <a:gd name="connsiteY21" fmla="*/ 0 h 606510"/>
              <a:gd name="connsiteX22" fmla="*/ 575648 w 583783"/>
              <a:gd name="connsiteY22" fmla="*/ 79876 h 606510"/>
              <a:gd name="connsiteX23" fmla="*/ 581281 w 583783"/>
              <a:gd name="connsiteY23" fmla="*/ 103399 h 606510"/>
              <a:gd name="connsiteX24" fmla="*/ 557725 w 583783"/>
              <a:gd name="connsiteY24" fmla="*/ 109025 h 606510"/>
              <a:gd name="connsiteX25" fmla="*/ 513072 w 583783"/>
              <a:gd name="connsiteY25" fmla="*/ 84581 h 606510"/>
              <a:gd name="connsiteX26" fmla="*/ 513072 w 583783"/>
              <a:gd name="connsiteY26" fmla="*/ 176117 h 606510"/>
              <a:gd name="connsiteX27" fmla="*/ 513072 w 583783"/>
              <a:gd name="connsiteY27" fmla="*/ 177139 h 606510"/>
              <a:gd name="connsiteX28" fmla="*/ 523723 w 583783"/>
              <a:gd name="connsiteY28" fmla="*/ 198617 h 606510"/>
              <a:gd name="connsiteX29" fmla="*/ 565407 w 583783"/>
              <a:gd name="connsiteY29" fmla="*/ 204753 h 606510"/>
              <a:gd name="connsiteX30" fmla="*/ 570425 w 583783"/>
              <a:gd name="connsiteY30" fmla="*/ 208947 h 606510"/>
              <a:gd name="connsiteX31" fmla="*/ 568889 w 583783"/>
              <a:gd name="connsiteY31" fmla="*/ 215288 h 606510"/>
              <a:gd name="connsiteX32" fmla="*/ 538676 w 583783"/>
              <a:gd name="connsiteY32" fmla="*/ 244743 h 606510"/>
              <a:gd name="connsiteX33" fmla="*/ 545845 w 583783"/>
              <a:gd name="connsiteY33" fmla="*/ 286266 h 606510"/>
              <a:gd name="connsiteX34" fmla="*/ 543387 w 583783"/>
              <a:gd name="connsiteY34" fmla="*/ 292403 h 606510"/>
              <a:gd name="connsiteX35" fmla="*/ 536833 w 583783"/>
              <a:gd name="connsiteY35" fmla="*/ 292812 h 606510"/>
              <a:gd name="connsiteX36" fmla="*/ 499451 w 583783"/>
              <a:gd name="connsiteY36" fmla="*/ 273175 h 606510"/>
              <a:gd name="connsiteX37" fmla="*/ 462069 w 583783"/>
              <a:gd name="connsiteY37" fmla="*/ 292812 h 606510"/>
              <a:gd name="connsiteX38" fmla="*/ 455514 w 583783"/>
              <a:gd name="connsiteY38" fmla="*/ 292403 h 606510"/>
              <a:gd name="connsiteX39" fmla="*/ 453056 w 583783"/>
              <a:gd name="connsiteY39" fmla="*/ 286266 h 606510"/>
              <a:gd name="connsiteX40" fmla="*/ 460225 w 583783"/>
              <a:gd name="connsiteY40" fmla="*/ 244743 h 606510"/>
              <a:gd name="connsiteX41" fmla="*/ 430012 w 583783"/>
              <a:gd name="connsiteY41" fmla="*/ 215288 h 606510"/>
              <a:gd name="connsiteX42" fmla="*/ 428374 w 583783"/>
              <a:gd name="connsiteY42" fmla="*/ 208947 h 606510"/>
              <a:gd name="connsiteX43" fmla="*/ 433392 w 583783"/>
              <a:gd name="connsiteY43" fmla="*/ 204753 h 606510"/>
              <a:gd name="connsiteX44" fmla="*/ 475178 w 583783"/>
              <a:gd name="connsiteY44" fmla="*/ 198617 h 606510"/>
              <a:gd name="connsiteX45" fmla="*/ 485829 w 583783"/>
              <a:gd name="connsiteY45" fmla="*/ 177139 h 606510"/>
              <a:gd name="connsiteX46" fmla="*/ 485829 w 583783"/>
              <a:gd name="connsiteY46" fmla="*/ 176117 h 606510"/>
              <a:gd name="connsiteX47" fmla="*/ 485829 w 583783"/>
              <a:gd name="connsiteY47" fmla="*/ 73842 h 606510"/>
              <a:gd name="connsiteX48" fmla="*/ 485829 w 583783"/>
              <a:gd name="connsiteY48" fmla="*/ 72308 h 606510"/>
              <a:gd name="connsiteX49" fmla="*/ 324114 w 583783"/>
              <a:gd name="connsiteY49" fmla="*/ 34773 h 606510"/>
              <a:gd name="connsiteX50" fmla="*/ 324114 w 583783"/>
              <a:gd name="connsiteY50" fmla="*/ 192787 h 606510"/>
              <a:gd name="connsiteX51" fmla="*/ 353610 w 583783"/>
              <a:gd name="connsiteY51" fmla="*/ 192890 h 606510"/>
              <a:gd name="connsiteX52" fmla="*/ 358321 w 583783"/>
              <a:gd name="connsiteY52" fmla="*/ 197594 h 606510"/>
              <a:gd name="connsiteX53" fmla="*/ 355965 w 583783"/>
              <a:gd name="connsiteY53" fmla="*/ 203935 h 606510"/>
              <a:gd name="connsiteX54" fmla="*/ 341115 w 583783"/>
              <a:gd name="connsiteY54" fmla="*/ 219583 h 606510"/>
              <a:gd name="connsiteX55" fmla="*/ 358833 w 583783"/>
              <a:gd name="connsiteY55" fmla="*/ 316335 h 606510"/>
              <a:gd name="connsiteX56" fmla="*/ 359345 w 583783"/>
              <a:gd name="connsiteY56" fmla="*/ 316642 h 606510"/>
              <a:gd name="connsiteX57" fmla="*/ 362008 w 583783"/>
              <a:gd name="connsiteY57" fmla="*/ 322778 h 606510"/>
              <a:gd name="connsiteX58" fmla="*/ 357502 w 583783"/>
              <a:gd name="connsiteY58" fmla="*/ 327687 h 606510"/>
              <a:gd name="connsiteX59" fmla="*/ 298920 w 583783"/>
              <a:gd name="connsiteY59" fmla="*/ 318073 h 606510"/>
              <a:gd name="connsiteX60" fmla="*/ 281202 w 583783"/>
              <a:gd name="connsiteY60" fmla="*/ 221322 h 606510"/>
              <a:gd name="connsiteX61" fmla="*/ 296769 w 583783"/>
              <a:gd name="connsiteY61" fmla="*/ 205162 h 606510"/>
              <a:gd name="connsiteX62" fmla="*/ 296769 w 583783"/>
              <a:gd name="connsiteY62" fmla="*/ 204856 h 606510"/>
              <a:gd name="connsiteX63" fmla="*/ 296769 w 583783"/>
              <a:gd name="connsiteY63" fmla="*/ 33751 h 606510"/>
              <a:gd name="connsiteX64" fmla="*/ 144374 w 583783"/>
              <a:gd name="connsiteY64" fmla="*/ 55740 h 606510"/>
              <a:gd name="connsiteX65" fmla="*/ 144374 w 583783"/>
              <a:gd name="connsiteY65" fmla="*/ 147582 h 606510"/>
              <a:gd name="connsiteX66" fmla="*/ 144374 w 583783"/>
              <a:gd name="connsiteY66" fmla="*/ 148605 h 606510"/>
              <a:gd name="connsiteX67" fmla="*/ 155025 w 583783"/>
              <a:gd name="connsiteY67" fmla="*/ 170185 h 606510"/>
              <a:gd name="connsiteX68" fmla="*/ 196708 w 583783"/>
              <a:gd name="connsiteY68" fmla="*/ 176219 h 606510"/>
              <a:gd name="connsiteX69" fmla="*/ 201829 w 583783"/>
              <a:gd name="connsiteY69" fmla="*/ 180514 h 606510"/>
              <a:gd name="connsiteX70" fmla="*/ 200190 w 583783"/>
              <a:gd name="connsiteY70" fmla="*/ 186855 h 606510"/>
              <a:gd name="connsiteX71" fmla="*/ 169978 w 583783"/>
              <a:gd name="connsiteY71" fmla="*/ 216310 h 606510"/>
              <a:gd name="connsiteX72" fmla="*/ 177147 w 583783"/>
              <a:gd name="connsiteY72" fmla="*/ 257834 h 606510"/>
              <a:gd name="connsiteX73" fmla="*/ 174689 w 583783"/>
              <a:gd name="connsiteY73" fmla="*/ 263868 h 606510"/>
              <a:gd name="connsiteX74" fmla="*/ 168134 w 583783"/>
              <a:gd name="connsiteY74" fmla="*/ 264379 h 606510"/>
              <a:gd name="connsiteX75" fmla="*/ 130752 w 583783"/>
              <a:gd name="connsiteY75" fmla="*/ 244743 h 606510"/>
              <a:gd name="connsiteX76" fmla="*/ 93370 w 583783"/>
              <a:gd name="connsiteY76" fmla="*/ 264379 h 606510"/>
              <a:gd name="connsiteX77" fmla="*/ 86816 w 583783"/>
              <a:gd name="connsiteY77" fmla="*/ 263868 h 606510"/>
              <a:gd name="connsiteX78" fmla="*/ 84358 w 583783"/>
              <a:gd name="connsiteY78" fmla="*/ 257834 h 606510"/>
              <a:gd name="connsiteX79" fmla="*/ 91527 w 583783"/>
              <a:gd name="connsiteY79" fmla="*/ 216310 h 606510"/>
              <a:gd name="connsiteX80" fmla="*/ 61314 w 583783"/>
              <a:gd name="connsiteY80" fmla="*/ 186855 h 606510"/>
              <a:gd name="connsiteX81" fmla="*/ 59675 w 583783"/>
              <a:gd name="connsiteY81" fmla="*/ 180514 h 606510"/>
              <a:gd name="connsiteX82" fmla="*/ 64694 w 583783"/>
              <a:gd name="connsiteY82" fmla="*/ 176219 h 606510"/>
              <a:gd name="connsiteX83" fmla="*/ 106480 w 583783"/>
              <a:gd name="connsiteY83" fmla="*/ 170185 h 606510"/>
              <a:gd name="connsiteX84" fmla="*/ 117131 w 583783"/>
              <a:gd name="connsiteY84" fmla="*/ 148605 h 606510"/>
              <a:gd name="connsiteX85" fmla="*/ 117131 w 583783"/>
              <a:gd name="connsiteY85" fmla="*/ 147582 h 606510"/>
              <a:gd name="connsiteX86" fmla="*/ 117131 w 583783"/>
              <a:gd name="connsiteY86" fmla="*/ 64842 h 606510"/>
              <a:gd name="connsiteX87" fmla="*/ 25980 w 583783"/>
              <a:gd name="connsiteY87" fmla="*/ 109025 h 606510"/>
              <a:gd name="connsiteX88" fmla="*/ 2527 w 583783"/>
              <a:gd name="connsiteY88" fmla="*/ 103297 h 606510"/>
              <a:gd name="connsiteX89" fmla="*/ 8160 w 583783"/>
              <a:gd name="connsiteY89" fmla="*/ 79876 h 606510"/>
              <a:gd name="connsiteX90" fmla="*/ 291853 w 583783"/>
              <a:gd name="connsiteY9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3783" h="606510">
                <a:moveTo>
                  <a:pt x="468001" y="409138"/>
                </a:moveTo>
                <a:cubicBezTo>
                  <a:pt x="507597" y="409138"/>
                  <a:pt x="539696" y="441189"/>
                  <a:pt x="539696" y="480727"/>
                </a:cubicBezTo>
                <a:cubicBezTo>
                  <a:pt x="539696" y="520265"/>
                  <a:pt x="507597" y="552316"/>
                  <a:pt x="468001" y="552316"/>
                </a:cubicBezTo>
                <a:cubicBezTo>
                  <a:pt x="428405" y="552316"/>
                  <a:pt x="396306" y="520265"/>
                  <a:pt x="396306" y="480727"/>
                </a:cubicBezTo>
                <a:cubicBezTo>
                  <a:pt x="396306" y="441189"/>
                  <a:pt x="428405" y="409138"/>
                  <a:pt x="468001" y="409138"/>
                </a:cubicBezTo>
                <a:close/>
                <a:moveTo>
                  <a:pt x="79206" y="360607"/>
                </a:moveTo>
                <a:cubicBezTo>
                  <a:pt x="88271" y="362525"/>
                  <a:pt x="96593" y="367894"/>
                  <a:pt x="102022" y="376281"/>
                </a:cubicBezTo>
                <a:lnTo>
                  <a:pt x="176078" y="489810"/>
                </a:lnTo>
                <a:lnTo>
                  <a:pt x="300632" y="489810"/>
                </a:lnTo>
                <a:lnTo>
                  <a:pt x="289365" y="401544"/>
                </a:lnTo>
                <a:cubicBezTo>
                  <a:pt x="286804" y="381804"/>
                  <a:pt x="300837" y="363701"/>
                  <a:pt x="320708" y="361144"/>
                </a:cubicBezTo>
                <a:cubicBezTo>
                  <a:pt x="340477" y="358587"/>
                  <a:pt x="358607" y="372599"/>
                  <a:pt x="361167" y="392441"/>
                </a:cubicBezTo>
                <a:lnTo>
                  <a:pt x="377454" y="520289"/>
                </a:lnTo>
                <a:cubicBezTo>
                  <a:pt x="381960" y="528574"/>
                  <a:pt x="384521" y="538086"/>
                  <a:pt x="384521" y="548211"/>
                </a:cubicBezTo>
                <a:cubicBezTo>
                  <a:pt x="384521" y="580429"/>
                  <a:pt x="358402" y="606510"/>
                  <a:pt x="326137" y="606510"/>
                </a:cubicBezTo>
                <a:lnTo>
                  <a:pt x="161636" y="606510"/>
                </a:lnTo>
                <a:cubicBezTo>
                  <a:pt x="129371" y="606510"/>
                  <a:pt x="103251" y="580429"/>
                  <a:pt x="103251" y="548211"/>
                </a:cubicBezTo>
                <a:cubicBezTo>
                  <a:pt x="103251" y="538393"/>
                  <a:pt x="105709" y="529085"/>
                  <a:pt x="110011" y="521005"/>
                </a:cubicBezTo>
                <a:lnTo>
                  <a:pt x="41384" y="415659"/>
                </a:lnTo>
                <a:cubicBezTo>
                  <a:pt x="30424" y="398987"/>
                  <a:pt x="35238" y="376588"/>
                  <a:pt x="51934" y="365645"/>
                </a:cubicBezTo>
                <a:cubicBezTo>
                  <a:pt x="60333" y="360224"/>
                  <a:pt x="70141" y="358690"/>
                  <a:pt x="79206" y="360607"/>
                </a:cubicBezTo>
                <a:close/>
                <a:moveTo>
                  <a:pt x="291853" y="0"/>
                </a:moveTo>
                <a:cubicBezTo>
                  <a:pt x="392016" y="0"/>
                  <a:pt x="490131" y="27614"/>
                  <a:pt x="575648" y="79876"/>
                </a:cubicBezTo>
                <a:cubicBezTo>
                  <a:pt x="583637" y="84785"/>
                  <a:pt x="586197" y="95320"/>
                  <a:pt x="581281" y="103399"/>
                </a:cubicBezTo>
                <a:cubicBezTo>
                  <a:pt x="576263" y="111377"/>
                  <a:pt x="565816" y="113934"/>
                  <a:pt x="557725" y="109025"/>
                </a:cubicBezTo>
                <a:cubicBezTo>
                  <a:pt x="543182" y="100024"/>
                  <a:pt x="528230" y="91945"/>
                  <a:pt x="513072" y="84581"/>
                </a:cubicBezTo>
                <a:lnTo>
                  <a:pt x="513072" y="176117"/>
                </a:lnTo>
                <a:cubicBezTo>
                  <a:pt x="513072" y="176423"/>
                  <a:pt x="513072" y="176730"/>
                  <a:pt x="513072" y="177139"/>
                </a:cubicBezTo>
                <a:lnTo>
                  <a:pt x="523723" y="198617"/>
                </a:lnTo>
                <a:lnTo>
                  <a:pt x="565407" y="204753"/>
                </a:lnTo>
                <a:cubicBezTo>
                  <a:pt x="567762" y="205060"/>
                  <a:pt x="569708" y="206697"/>
                  <a:pt x="570425" y="208947"/>
                </a:cubicBezTo>
                <a:cubicBezTo>
                  <a:pt x="571244" y="211197"/>
                  <a:pt x="570630" y="213651"/>
                  <a:pt x="568889" y="215288"/>
                </a:cubicBezTo>
                <a:lnTo>
                  <a:pt x="538676" y="244743"/>
                </a:lnTo>
                <a:lnTo>
                  <a:pt x="545845" y="286266"/>
                </a:lnTo>
                <a:cubicBezTo>
                  <a:pt x="546255" y="288618"/>
                  <a:pt x="545231" y="290971"/>
                  <a:pt x="543387" y="292403"/>
                </a:cubicBezTo>
                <a:cubicBezTo>
                  <a:pt x="541441" y="293732"/>
                  <a:pt x="538881" y="293937"/>
                  <a:pt x="536833" y="292812"/>
                </a:cubicBezTo>
                <a:lnTo>
                  <a:pt x="499451" y="273175"/>
                </a:lnTo>
                <a:lnTo>
                  <a:pt x="462069" y="292812"/>
                </a:lnTo>
                <a:cubicBezTo>
                  <a:pt x="460020" y="293937"/>
                  <a:pt x="457460" y="293732"/>
                  <a:pt x="455514" y="292403"/>
                </a:cubicBezTo>
                <a:cubicBezTo>
                  <a:pt x="453568" y="290971"/>
                  <a:pt x="452646" y="288618"/>
                  <a:pt x="453056" y="286266"/>
                </a:cubicBezTo>
                <a:lnTo>
                  <a:pt x="460225" y="244743"/>
                </a:lnTo>
                <a:lnTo>
                  <a:pt x="430012" y="215288"/>
                </a:lnTo>
                <a:cubicBezTo>
                  <a:pt x="428271" y="213651"/>
                  <a:pt x="427657" y="211197"/>
                  <a:pt x="428374" y="208947"/>
                </a:cubicBezTo>
                <a:cubicBezTo>
                  <a:pt x="429091" y="206697"/>
                  <a:pt x="431037" y="205060"/>
                  <a:pt x="433392" y="204753"/>
                </a:cubicBezTo>
                <a:lnTo>
                  <a:pt x="475178" y="198617"/>
                </a:lnTo>
                <a:lnTo>
                  <a:pt x="485829" y="177139"/>
                </a:lnTo>
                <a:cubicBezTo>
                  <a:pt x="485829" y="176730"/>
                  <a:pt x="485829" y="176423"/>
                  <a:pt x="485829" y="176117"/>
                </a:cubicBezTo>
                <a:lnTo>
                  <a:pt x="485829" y="73842"/>
                </a:lnTo>
                <a:cubicBezTo>
                  <a:pt x="485829" y="73331"/>
                  <a:pt x="485829" y="72819"/>
                  <a:pt x="485829" y="72308"/>
                </a:cubicBezTo>
                <a:cubicBezTo>
                  <a:pt x="433802" y="50830"/>
                  <a:pt x="379112" y="38251"/>
                  <a:pt x="324114" y="34773"/>
                </a:cubicBezTo>
                <a:lnTo>
                  <a:pt x="324114" y="192787"/>
                </a:lnTo>
                <a:cubicBezTo>
                  <a:pt x="333741" y="190742"/>
                  <a:pt x="343778" y="190742"/>
                  <a:pt x="353610" y="192890"/>
                </a:cubicBezTo>
                <a:cubicBezTo>
                  <a:pt x="355965" y="193401"/>
                  <a:pt x="357809" y="195242"/>
                  <a:pt x="358321" y="197594"/>
                </a:cubicBezTo>
                <a:cubicBezTo>
                  <a:pt x="358833" y="199946"/>
                  <a:pt x="357911" y="202401"/>
                  <a:pt x="355965" y="203935"/>
                </a:cubicBezTo>
                <a:cubicBezTo>
                  <a:pt x="350435" y="208231"/>
                  <a:pt x="345417" y="213447"/>
                  <a:pt x="341115" y="219583"/>
                </a:cubicBezTo>
                <a:cubicBezTo>
                  <a:pt x="319300" y="251186"/>
                  <a:pt x="327187" y="294448"/>
                  <a:pt x="358833" y="316335"/>
                </a:cubicBezTo>
                <a:cubicBezTo>
                  <a:pt x="359038" y="316437"/>
                  <a:pt x="359140" y="316539"/>
                  <a:pt x="359345" y="316642"/>
                </a:cubicBezTo>
                <a:cubicBezTo>
                  <a:pt x="361291" y="317971"/>
                  <a:pt x="362315" y="320323"/>
                  <a:pt x="362008" y="322778"/>
                </a:cubicBezTo>
                <a:cubicBezTo>
                  <a:pt x="361598" y="325130"/>
                  <a:pt x="359857" y="327074"/>
                  <a:pt x="357502" y="327687"/>
                </a:cubicBezTo>
                <a:cubicBezTo>
                  <a:pt x="338247" y="333210"/>
                  <a:pt x="316740" y="330346"/>
                  <a:pt x="298920" y="318073"/>
                </a:cubicBezTo>
                <a:cubicBezTo>
                  <a:pt x="267273" y="296187"/>
                  <a:pt x="259387" y="252925"/>
                  <a:pt x="281202" y="221322"/>
                </a:cubicBezTo>
                <a:cubicBezTo>
                  <a:pt x="285606" y="214879"/>
                  <a:pt x="290931" y="209560"/>
                  <a:pt x="296769" y="205162"/>
                </a:cubicBezTo>
                <a:cubicBezTo>
                  <a:pt x="296769" y="205060"/>
                  <a:pt x="296769" y="204958"/>
                  <a:pt x="296769" y="204856"/>
                </a:cubicBezTo>
                <a:lnTo>
                  <a:pt x="296769" y="33751"/>
                </a:lnTo>
                <a:cubicBezTo>
                  <a:pt x="245458" y="33239"/>
                  <a:pt x="194045" y="40603"/>
                  <a:pt x="144374" y="55740"/>
                </a:cubicBezTo>
                <a:lnTo>
                  <a:pt x="144374" y="147582"/>
                </a:lnTo>
                <a:cubicBezTo>
                  <a:pt x="144374" y="147991"/>
                  <a:pt x="144374" y="148298"/>
                  <a:pt x="144374" y="148605"/>
                </a:cubicBezTo>
                <a:lnTo>
                  <a:pt x="155025" y="170185"/>
                </a:lnTo>
                <a:lnTo>
                  <a:pt x="196708" y="176219"/>
                </a:lnTo>
                <a:cubicBezTo>
                  <a:pt x="199064" y="176628"/>
                  <a:pt x="201010" y="178264"/>
                  <a:pt x="201829" y="180514"/>
                </a:cubicBezTo>
                <a:cubicBezTo>
                  <a:pt x="202546" y="182764"/>
                  <a:pt x="201931" y="185219"/>
                  <a:pt x="200190" y="186855"/>
                </a:cubicBezTo>
                <a:lnTo>
                  <a:pt x="169978" y="216310"/>
                </a:lnTo>
                <a:lnTo>
                  <a:pt x="177147" y="257834"/>
                </a:lnTo>
                <a:cubicBezTo>
                  <a:pt x="177556" y="260186"/>
                  <a:pt x="176532" y="262538"/>
                  <a:pt x="174689" y="263868"/>
                </a:cubicBezTo>
                <a:cubicBezTo>
                  <a:pt x="172743" y="265300"/>
                  <a:pt x="170182" y="265504"/>
                  <a:pt x="168134" y="264379"/>
                </a:cubicBezTo>
                <a:lnTo>
                  <a:pt x="130752" y="244743"/>
                </a:lnTo>
                <a:lnTo>
                  <a:pt x="93370" y="264379"/>
                </a:lnTo>
                <a:cubicBezTo>
                  <a:pt x="91322" y="265504"/>
                  <a:pt x="88762" y="265300"/>
                  <a:pt x="86816" y="263868"/>
                </a:cubicBezTo>
                <a:cubicBezTo>
                  <a:pt x="84870" y="262538"/>
                  <a:pt x="83948" y="260186"/>
                  <a:pt x="84358" y="257834"/>
                </a:cubicBezTo>
                <a:lnTo>
                  <a:pt x="91527" y="216310"/>
                </a:lnTo>
                <a:lnTo>
                  <a:pt x="61314" y="186855"/>
                </a:lnTo>
                <a:cubicBezTo>
                  <a:pt x="59573" y="185219"/>
                  <a:pt x="58958" y="182764"/>
                  <a:pt x="59675" y="180514"/>
                </a:cubicBezTo>
                <a:cubicBezTo>
                  <a:pt x="60392" y="178264"/>
                  <a:pt x="62338" y="176628"/>
                  <a:pt x="64694" y="176219"/>
                </a:cubicBezTo>
                <a:lnTo>
                  <a:pt x="106480" y="170185"/>
                </a:lnTo>
                <a:lnTo>
                  <a:pt x="117131" y="148605"/>
                </a:lnTo>
                <a:cubicBezTo>
                  <a:pt x="117131" y="148298"/>
                  <a:pt x="117131" y="147991"/>
                  <a:pt x="117131" y="147582"/>
                </a:cubicBezTo>
                <a:lnTo>
                  <a:pt x="117131" y="64842"/>
                </a:lnTo>
                <a:cubicBezTo>
                  <a:pt x="85791" y="76399"/>
                  <a:pt x="55271" y="91126"/>
                  <a:pt x="25980" y="109025"/>
                </a:cubicBezTo>
                <a:cubicBezTo>
                  <a:pt x="17992" y="113934"/>
                  <a:pt x="7443" y="111377"/>
                  <a:pt x="2527" y="103297"/>
                </a:cubicBezTo>
                <a:cubicBezTo>
                  <a:pt x="-2389" y="95320"/>
                  <a:pt x="69" y="84785"/>
                  <a:pt x="8160" y="79876"/>
                </a:cubicBezTo>
                <a:cubicBezTo>
                  <a:pt x="93575" y="27614"/>
                  <a:pt x="191690" y="0"/>
                  <a:pt x="291853" y="0"/>
                </a:cubicBezTo>
                <a:close/>
              </a:path>
            </a:pathLst>
          </a:custGeom>
          <a:solidFill>
            <a:srgbClr val="3A416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6409274-3C8A-4D7E-A8C7-D2BD33466EEF}"/>
              </a:ext>
            </a:extLst>
          </p:cNvPr>
          <p:cNvCxnSpPr>
            <a:cxnSpLocks/>
          </p:cNvCxnSpPr>
          <p:nvPr/>
        </p:nvCxnSpPr>
        <p:spPr>
          <a:xfrm>
            <a:off x="1818806" y="953440"/>
            <a:ext cx="0" cy="5035880"/>
          </a:xfrm>
          <a:prstGeom prst="line">
            <a:avLst/>
          </a:prstGeom>
          <a:ln>
            <a:solidFill>
              <a:schemeClr val="bg1">
                <a:alpha val="36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42222447-839C-4B7B-8FDB-D4721B894681}"/>
              </a:ext>
            </a:extLst>
          </p:cNvPr>
          <p:cNvSpPr/>
          <p:nvPr/>
        </p:nvSpPr>
        <p:spPr>
          <a:xfrm>
            <a:off x="3464192" y="2421179"/>
            <a:ext cx="512436" cy="51243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768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:a16="http://schemas.microsoft.com/office/drawing/2014/main" xmlns=""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2DC39392-CFC6-4752-8D02-DD3969627E6D}"/>
              </a:ext>
            </a:extLst>
          </p:cNvPr>
          <p:cNvSpPr/>
          <p:nvPr/>
        </p:nvSpPr>
        <p:spPr>
          <a:xfrm>
            <a:off x="-1030146" y="4533045"/>
            <a:ext cx="15058663" cy="1231148"/>
          </a:xfrm>
          <a:custGeom>
            <a:avLst/>
            <a:gdLst>
              <a:gd name="connsiteX0" fmla="*/ 0 w 13739149"/>
              <a:gd name="connsiteY0" fmla="*/ 779736 h 2169333"/>
              <a:gd name="connsiteX1" fmla="*/ 1863524 w 13739149"/>
              <a:gd name="connsiteY1" fmla="*/ 143128 h 2169333"/>
              <a:gd name="connsiteX2" fmla="*/ 3310359 w 13739149"/>
              <a:gd name="connsiteY2" fmla="*/ 1578389 h 2169333"/>
              <a:gd name="connsiteX3" fmla="*/ 5405377 w 13739149"/>
              <a:gd name="connsiteY3" fmla="*/ 4232 h 2169333"/>
              <a:gd name="connsiteX4" fmla="*/ 8299048 w 13739149"/>
              <a:gd name="connsiteY4" fmla="*/ 2168698 h 2169333"/>
              <a:gd name="connsiteX5" fmla="*/ 11030673 w 13739149"/>
              <a:gd name="connsiteY5" fmla="*/ 247300 h 2169333"/>
              <a:gd name="connsiteX6" fmla="*/ 13739149 w 13739149"/>
              <a:gd name="connsiteY6" fmla="*/ 1856181 h 21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39149" h="2169333">
                <a:moveTo>
                  <a:pt x="0" y="779736"/>
                </a:moveTo>
                <a:cubicBezTo>
                  <a:pt x="655899" y="394877"/>
                  <a:pt x="1311798" y="10019"/>
                  <a:pt x="1863524" y="143128"/>
                </a:cubicBezTo>
                <a:cubicBezTo>
                  <a:pt x="2415250" y="276237"/>
                  <a:pt x="2720050" y="1601538"/>
                  <a:pt x="3310359" y="1578389"/>
                </a:cubicBezTo>
                <a:cubicBezTo>
                  <a:pt x="3900668" y="1555240"/>
                  <a:pt x="4573929" y="-94153"/>
                  <a:pt x="5405377" y="4232"/>
                </a:cubicBezTo>
                <a:cubicBezTo>
                  <a:pt x="6236825" y="102617"/>
                  <a:pt x="7361499" y="2128187"/>
                  <a:pt x="8299048" y="2168698"/>
                </a:cubicBezTo>
                <a:cubicBezTo>
                  <a:pt x="9236597" y="2209209"/>
                  <a:pt x="10123989" y="299386"/>
                  <a:pt x="11030673" y="247300"/>
                </a:cubicBezTo>
                <a:cubicBezTo>
                  <a:pt x="11937357" y="195214"/>
                  <a:pt x="12838253" y="1025697"/>
                  <a:pt x="13739149" y="1856181"/>
                </a:cubicBezTo>
              </a:path>
            </a:pathLst>
          </a:custGeom>
          <a:noFill/>
          <a:ln>
            <a:solidFill>
              <a:srgbClr val="3A4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60BEA62-D360-417D-A757-AF8788BC0CF9}"/>
              </a:ext>
            </a:extLst>
          </p:cNvPr>
          <p:cNvSpPr/>
          <p:nvPr/>
        </p:nvSpPr>
        <p:spPr>
          <a:xfrm flipV="1">
            <a:off x="-924045" y="3854370"/>
            <a:ext cx="15058663" cy="1664453"/>
          </a:xfrm>
          <a:custGeom>
            <a:avLst/>
            <a:gdLst>
              <a:gd name="connsiteX0" fmla="*/ 0 w 13739149"/>
              <a:gd name="connsiteY0" fmla="*/ 779736 h 2169333"/>
              <a:gd name="connsiteX1" fmla="*/ 1863524 w 13739149"/>
              <a:gd name="connsiteY1" fmla="*/ 143128 h 2169333"/>
              <a:gd name="connsiteX2" fmla="*/ 3310359 w 13739149"/>
              <a:gd name="connsiteY2" fmla="*/ 1578389 h 2169333"/>
              <a:gd name="connsiteX3" fmla="*/ 5405377 w 13739149"/>
              <a:gd name="connsiteY3" fmla="*/ 4232 h 2169333"/>
              <a:gd name="connsiteX4" fmla="*/ 8299048 w 13739149"/>
              <a:gd name="connsiteY4" fmla="*/ 2168698 h 2169333"/>
              <a:gd name="connsiteX5" fmla="*/ 11030673 w 13739149"/>
              <a:gd name="connsiteY5" fmla="*/ 247300 h 2169333"/>
              <a:gd name="connsiteX6" fmla="*/ 13739149 w 13739149"/>
              <a:gd name="connsiteY6" fmla="*/ 1856181 h 21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39149" h="2169333">
                <a:moveTo>
                  <a:pt x="0" y="779736"/>
                </a:moveTo>
                <a:cubicBezTo>
                  <a:pt x="655899" y="394877"/>
                  <a:pt x="1311798" y="10019"/>
                  <a:pt x="1863524" y="143128"/>
                </a:cubicBezTo>
                <a:cubicBezTo>
                  <a:pt x="2415250" y="276237"/>
                  <a:pt x="2720050" y="1601538"/>
                  <a:pt x="3310359" y="1578389"/>
                </a:cubicBezTo>
                <a:cubicBezTo>
                  <a:pt x="3900668" y="1555240"/>
                  <a:pt x="4573929" y="-94153"/>
                  <a:pt x="5405377" y="4232"/>
                </a:cubicBezTo>
                <a:cubicBezTo>
                  <a:pt x="6236825" y="102617"/>
                  <a:pt x="7361499" y="2128187"/>
                  <a:pt x="8299048" y="2168698"/>
                </a:cubicBezTo>
                <a:cubicBezTo>
                  <a:pt x="9236597" y="2209209"/>
                  <a:pt x="10123989" y="299386"/>
                  <a:pt x="11030673" y="247300"/>
                </a:cubicBezTo>
                <a:cubicBezTo>
                  <a:pt x="11937357" y="195214"/>
                  <a:pt x="12838253" y="1025697"/>
                  <a:pt x="13739149" y="1856181"/>
                </a:cubicBezTo>
              </a:path>
            </a:pathLst>
          </a:custGeom>
          <a:noFill/>
          <a:ln>
            <a:solidFill>
              <a:srgbClr val="FE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367983E-468A-442E-AF98-51A91FF0E189}"/>
              </a:ext>
            </a:extLst>
          </p:cNvPr>
          <p:cNvSpPr/>
          <p:nvPr/>
        </p:nvSpPr>
        <p:spPr>
          <a:xfrm>
            <a:off x="3646715" y="1172871"/>
            <a:ext cx="4822372" cy="47375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  <a:alpha val="74000"/>
              </a:schemeClr>
            </a:solidFill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DBF93B2-0BA6-4E26-A70C-2D24DF5B58E3}"/>
              </a:ext>
            </a:extLst>
          </p:cNvPr>
          <p:cNvSpPr/>
          <p:nvPr/>
        </p:nvSpPr>
        <p:spPr>
          <a:xfrm>
            <a:off x="2442258" y="4074289"/>
            <a:ext cx="458756" cy="458756"/>
          </a:xfrm>
          <a:prstGeom prst="ellipse">
            <a:avLst/>
          </a:prstGeom>
          <a:solidFill>
            <a:srgbClr val="FE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973802B-A18A-49DC-95B3-18C0227E2F3F}"/>
              </a:ext>
            </a:extLst>
          </p:cNvPr>
          <p:cNvSpPr/>
          <p:nvPr/>
        </p:nvSpPr>
        <p:spPr>
          <a:xfrm>
            <a:off x="9931078" y="4689863"/>
            <a:ext cx="458756" cy="458756"/>
          </a:xfrm>
          <a:prstGeom prst="ellipse">
            <a:avLst/>
          </a:prstGeom>
          <a:solidFill>
            <a:srgbClr val="FE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19724A-3B3F-4850-8BB8-9C048F5AA770}"/>
              </a:ext>
            </a:extLst>
          </p:cNvPr>
          <p:cNvSpPr/>
          <p:nvPr/>
        </p:nvSpPr>
        <p:spPr>
          <a:xfrm>
            <a:off x="5680502" y="1574867"/>
            <a:ext cx="830996" cy="830996"/>
          </a:xfrm>
          <a:prstGeom prst="ellipse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1AA8D1-0C58-4C71-9E20-460B65F80F8D}"/>
              </a:ext>
            </a:extLst>
          </p:cNvPr>
          <p:cNvSpPr txBox="1"/>
          <p:nvPr/>
        </p:nvSpPr>
        <p:spPr>
          <a:xfrm>
            <a:off x="4026320" y="3869336"/>
            <a:ext cx="4200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3A4161"/>
                </a:solidFill>
                <a:cs typeface="+mn-ea"/>
                <a:sym typeface="+mn-lt"/>
              </a:rPr>
              <a:t>Data Description</a:t>
            </a:r>
            <a:endParaRPr lang="zh-CN" altLang="en-US" sz="4800" b="1" dirty="0">
              <a:solidFill>
                <a:srgbClr val="3A4161"/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92D8329-6EF2-464C-8387-15C71A947A3A}"/>
              </a:ext>
            </a:extLst>
          </p:cNvPr>
          <p:cNvSpPr txBox="1"/>
          <p:nvPr/>
        </p:nvSpPr>
        <p:spPr>
          <a:xfrm>
            <a:off x="4915179" y="2841912"/>
            <a:ext cx="2422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3A4161"/>
                </a:solidFill>
                <a:cs typeface="+mn-ea"/>
                <a:sym typeface="+mn-lt"/>
              </a:rPr>
              <a:t>PART.01</a:t>
            </a:r>
            <a:endParaRPr lang="zh-CN" altLang="en-US" sz="4000" b="1" dirty="0">
              <a:solidFill>
                <a:srgbClr val="3A4161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647724F-C9FE-4E9B-8D8D-7CEADCD44C49}"/>
              </a:ext>
            </a:extLst>
          </p:cNvPr>
          <p:cNvCxnSpPr/>
          <p:nvPr/>
        </p:nvCxnSpPr>
        <p:spPr>
          <a:xfrm>
            <a:off x="5614430" y="3703629"/>
            <a:ext cx="1024360" cy="0"/>
          </a:xfrm>
          <a:prstGeom prst="line">
            <a:avLst/>
          </a:prstGeom>
          <a:ln>
            <a:solidFill>
              <a:srgbClr val="3A4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larm-bell_72693">
            <a:extLst>
              <a:ext uri="{FF2B5EF4-FFF2-40B4-BE49-F238E27FC236}">
                <a16:creationId xmlns:a16="http://schemas.microsoft.com/office/drawing/2014/main" id="{C0D2C9E4-C650-41CC-A75B-616F01640B59}"/>
              </a:ext>
            </a:extLst>
          </p:cNvPr>
          <p:cNvSpPr>
            <a:spLocks noChangeAspect="1"/>
          </p:cNvSpPr>
          <p:nvPr/>
        </p:nvSpPr>
        <p:spPr bwMode="auto">
          <a:xfrm>
            <a:off x="5959192" y="1837944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524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:a16="http://schemas.microsoft.com/office/drawing/2014/main" xmlns=""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2DC39392-CFC6-4752-8D02-DD3969627E6D}"/>
              </a:ext>
            </a:extLst>
          </p:cNvPr>
          <p:cNvSpPr/>
          <p:nvPr/>
        </p:nvSpPr>
        <p:spPr>
          <a:xfrm>
            <a:off x="-1030146" y="4533045"/>
            <a:ext cx="15058663" cy="1231148"/>
          </a:xfrm>
          <a:custGeom>
            <a:avLst/>
            <a:gdLst>
              <a:gd name="connsiteX0" fmla="*/ 0 w 13739149"/>
              <a:gd name="connsiteY0" fmla="*/ 779736 h 2169333"/>
              <a:gd name="connsiteX1" fmla="*/ 1863524 w 13739149"/>
              <a:gd name="connsiteY1" fmla="*/ 143128 h 2169333"/>
              <a:gd name="connsiteX2" fmla="*/ 3310359 w 13739149"/>
              <a:gd name="connsiteY2" fmla="*/ 1578389 h 2169333"/>
              <a:gd name="connsiteX3" fmla="*/ 5405377 w 13739149"/>
              <a:gd name="connsiteY3" fmla="*/ 4232 h 2169333"/>
              <a:gd name="connsiteX4" fmla="*/ 8299048 w 13739149"/>
              <a:gd name="connsiteY4" fmla="*/ 2168698 h 2169333"/>
              <a:gd name="connsiteX5" fmla="*/ 11030673 w 13739149"/>
              <a:gd name="connsiteY5" fmla="*/ 247300 h 2169333"/>
              <a:gd name="connsiteX6" fmla="*/ 13739149 w 13739149"/>
              <a:gd name="connsiteY6" fmla="*/ 1856181 h 21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39149" h="2169333">
                <a:moveTo>
                  <a:pt x="0" y="779736"/>
                </a:moveTo>
                <a:cubicBezTo>
                  <a:pt x="655899" y="394877"/>
                  <a:pt x="1311798" y="10019"/>
                  <a:pt x="1863524" y="143128"/>
                </a:cubicBezTo>
                <a:cubicBezTo>
                  <a:pt x="2415250" y="276237"/>
                  <a:pt x="2720050" y="1601538"/>
                  <a:pt x="3310359" y="1578389"/>
                </a:cubicBezTo>
                <a:cubicBezTo>
                  <a:pt x="3900668" y="1555240"/>
                  <a:pt x="4573929" y="-94153"/>
                  <a:pt x="5405377" y="4232"/>
                </a:cubicBezTo>
                <a:cubicBezTo>
                  <a:pt x="6236825" y="102617"/>
                  <a:pt x="7361499" y="2128187"/>
                  <a:pt x="8299048" y="2168698"/>
                </a:cubicBezTo>
                <a:cubicBezTo>
                  <a:pt x="9236597" y="2209209"/>
                  <a:pt x="10123989" y="299386"/>
                  <a:pt x="11030673" y="247300"/>
                </a:cubicBezTo>
                <a:cubicBezTo>
                  <a:pt x="11937357" y="195214"/>
                  <a:pt x="12838253" y="1025697"/>
                  <a:pt x="13739149" y="1856181"/>
                </a:cubicBezTo>
              </a:path>
            </a:pathLst>
          </a:custGeom>
          <a:noFill/>
          <a:ln>
            <a:solidFill>
              <a:srgbClr val="3A4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60BEA62-D360-417D-A757-AF8788BC0CF9}"/>
              </a:ext>
            </a:extLst>
          </p:cNvPr>
          <p:cNvSpPr/>
          <p:nvPr/>
        </p:nvSpPr>
        <p:spPr>
          <a:xfrm flipV="1">
            <a:off x="-924045" y="3854370"/>
            <a:ext cx="15058663" cy="1664453"/>
          </a:xfrm>
          <a:custGeom>
            <a:avLst/>
            <a:gdLst>
              <a:gd name="connsiteX0" fmla="*/ 0 w 13739149"/>
              <a:gd name="connsiteY0" fmla="*/ 779736 h 2169333"/>
              <a:gd name="connsiteX1" fmla="*/ 1863524 w 13739149"/>
              <a:gd name="connsiteY1" fmla="*/ 143128 h 2169333"/>
              <a:gd name="connsiteX2" fmla="*/ 3310359 w 13739149"/>
              <a:gd name="connsiteY2" fmla="*/ 1578389 h 2169333"/>
              <a:gd name="connsiteX3" fmla="*/ 5405377 w 13739149"/>
              <a:gd name="connsiteY3" fmla="*/ 4232 h 2169333"/>
              <a:gd name="connsiteX4" fmla="*/ 8299048 w 13739149"/>
              <a:gd name="connsiteY4" fmla="*/ 2168698 h 2169333"/>
              <a:gd name="connsiteX5" fmla="*/ 11030673 w 13739149"/>
              <a:gd name="connsiteY5" fmla="*/ 247300 h 2169333"/>
              <a:gd name="connsiteX6" fmla="*/ 13739149 w 13739149"/>
              <a:gd name="connsiteY6" fmla="*/ 1856181 h 21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39149" h="2169333">
                <a:moveTo>
                  <a:pt x="0" y="779736"/>
                </a:moveTo>
                <a:cubicBezTo>
                  <a:pt x="655899" y="394877"/>
                  <a:pt x="1311798" y="10019"/>
                  <a:pt x="1863524" y="143128"/>
                </a:cubicBezTo>
                <a:cubicBezTo>
                  <a:pt x="2415250" y="276237"/>
                  <a:pt x="2720050" y="1601538"/>
                  <a:pt x="3310359" y="1578389"/>
                </a:cubicBezTo>
                <a:cubicBezTo>
                  <a:pt x="3900668" y="1555240"/>
                  <a:pt x="4573929" y="-94153"/>
                  <a:pt x="5405377" y="4232"/>
                </a:cubicBezTo>
                <a:cubicBezTo>
                  <a:pt x="6236825" y="102617"/>
                  <a:pt x="7361499" y="2128187"/>
                  <a:pt x="8299048" y="2168698"/>
                </a:cubicBezTo>
                <a:cubicBezTo>
                  <a:pt x="9236597" y="2209209"/>
                  <a:pt x="10123989" y="299386"/>
                  <a:pt x="11030673" y="247300"/>
                </a:cubicBezTo>
                <a:cubicBezTo>
                  <a:pt x="11937357" y="195214"/>
                  <a:pt x="12838253" y="1025697"/>
                  <a:pt x="13739149" y="1856181"/>
                </a:cubicBezTo>
              </a:path>
            </a:pathLst>
          </a:custGeom>
          <a:noFill/>
          <a:ln>
            <a:solidFill>
              <a:srgbClr val="FE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367983E-468A-442E-AF98-51A91FF0E189}"/>
              </a:ext>
            </a:extLst>
          </p:cNvPr>
          <p:cNvSpPr/>
          <p:nvPr/>
        </p:nvSpPr>
        <p:spPr>
          <a:xfrm>
            <a:off x="3646715" y="1172871"/>
            <a:ext cx="4822372" cy="47375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  <a:alpha val="74000"/>
              </a:schemeClr>
            </a:solidFill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DBF93B2-0BA6-4E26-A70C-2D24DF5B58E3}"/>
              </a:ext>
            </a:extLst>
          </p:cNvPr>
          <p:cNvSpPr/>
          <p:nvPr/>
        </p:nvSpPr>
        <p:spPr>
          <a:xfrm>
            <a:off x="2442258" y="4074289"/>
            <a:ext cx="458756" cy="458756"/>
          </a:xfrm>
          <a:prstGeom prst="ellipse">
            <a:avLst/>
          </a:prstGeom>
          <a:solidFill>
            <a:srgbClr val="FE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973802B-A18A-49DC-95B3-18C0227E2F3F}"/>
              </a:ext>
            </a:extLst>
          </p:cNvPr>
          <p:cNvSpPr/>
          <p:nvPr/>
        </p:nvSpPr>
        <p:spPr>
          <a:xfrm>
            <a:off x="9931078" y="4689863"/>
            <a:ext cx="458756" cy="458756"/>
          </a:xfrm>
          <a:prstGeom prst="ellipse">
            <a:avLst/>
          </a:prstGeom>
          <a:solidFill>
            <a:srgbClr val="FE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19724A-3B3F-4850-8BB8-9C048F5AA770}"/>
              </a:ext>
            </a:extLst>
          </p:cNvPr>
          <p:cNvSpPr/>
          <p:nvPr/>
        </p:nvSpPr>
        <p:spPr>
          <a:xfrm>
            <a:off x="5680502" y="1574867"/>
            <a:ext cx="830996" cy="830996"/>
          </a:xfrm>
          <a:prstGeom prst="ellipse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88334E7-473E-4E3C-BB64-685B1CCD896C}"/>
              </a:ext>
            </a:extLst>
          </p:cNvPr>
          <p:cNvSpPr/>
          <p:nvPr/>
        </p:nvSpPr>
        <p:spPr>
          <a:xfrm>
            <a:off x="4400910" y="5148619"/>
            <a:ext cx="3390179" cy="788119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1AA8D1-0C58-4C71-9E20-460B65F80F8D}"/>
              </a:ext>
            </a:extLst>
          </p:cNvPr>
          <p:cNvSpPr txBox="1"/>
          <p:nvPr/>
        </p:nvSpPr>
        <p:spPr>
          <a:xfrm>
            <a:off x="4026320" y="3869336"/>
            <a:ext cx="4200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3A4161"/>
                </a:solidFill>
                <a:cs typeface="+mn-ea"/>
                <a:sym typeface="+mn-lt"/>
              </a:rPr>
              <a:t>introduction</a:t>
            </a:r>
            <a:endParaRPr lang="zh-CN" altLang="en-US" sz="4800" b="1" dirty="0">
              <a:solidFill>
                <a:srgbClr val="3A4161"/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92D8329-6EF2-464C-8387-15C71A947A3A}"/>
              </a:ext>
            </a:extLst>
          </p:cNvPr>
          <p:cNvSpPr txBox="1"/>
          <p:nvPr/>
        </p:nvSpPr>
        <p:spPr>
          <a:xfrm>
            <a:off x="4915179" y="2841912"/>
            <a:ext cx="2422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3A4161"/>
                </a:solidFill>
                <a:cs typeface="+mn-ea"/>
                <a:sym typeface="+mn-lt"/>
              </a:rPr>
              <a:t>PART.01</a:t>
            </a:r>
            <a:endParaRPr lang="zh-CN" altLang="en-US" sz="4000" b="1" dirty="0">
              <a:solidFill>
                <a:srgbClr val="3A4161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647724F-C9FE-4E9B-8D8D-7CEADCD44C49}"/>
              </a:ext>
            </a:extLst>
          </p:cNvPr>
          <p:cNvCxnSpPr/>
          <p:nvPr/>
        </p:nvCxnSpPr>
        <p:spPr>
          <a:xfrm>
            <a:off x="5614430" y="3703629"/>
            <a:ext cx="1024360" cy="0"/>
          </a:xfrm>
          <a:prstGeom prst="line">
            <a:avLst/>
          </a:prstGeom>
          <a:ln>
            <a:solidFill>
              <a:srgbClr val="3A4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larm-bell_72693">
            <a:extLst>
              <a:ext uri="{FF2B5EF4-FFF2-40B4-BE49-F238E27FC236}">
                <a16:creationId xmlns:a16="http://schemas.microsoft.com/office/drawing/2014/main" id="{C0D2C9E4-C650-41CC-A75B-616F01640B59}"/>
              </a:ext>
            </a:extLst>
          </p:cNvPr>
          <p:cNvSpPr>
            <a:spLocks noChangeAspect="1"/>
          </p:cNvSpPr>
          <p:nvPr/>
        </p:nvSpPr>
        <p:spPr bwMode="auto">
          <a:xfrm>
            <a:off x="5959192" y="1837944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矩形 1">
            <a:extLst>
              <a:ext uri="{FF2B5EF4-FFF2-40B4-BE49-F238E27FC236}">
                <a16:creationId xmlns:a16="http://schemas.microsoft.com/office/drawing/2014/main" id="{EA7C6181-C563-0E4C-65D0-49F7EA7D8F4F}"/>
              </a:ext>
            </a:extLst>
          </p:cNvPr>
          <p:cNvSpPr/>
          <p:nvPr/>
        </p:nvSpPr>
        <p:spPr>
          <a:xfrm>
            <a:off x="-146956" y="-21606"/>
            <a:ext cx="12409714" cy="7126514"/>
          </a:xfrm>
          <a:prstGeom prst="rect">
            <a:avLst/>
          </a:prstGeom>
          <a:solidFill>
            <a:srgbClr val="3A4161"/>
          </a:solidFill>
          <a:ln>
            <a:solidFill>
              <a:schemeClr val="bg1">
                <a:lumMod val="85000"/>
                <a:alpha val="74000"/>
              </a:schemeClr>
            </a:solidFill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75F247D-B7D0-E48B-7E06-EF4192446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99" y="577289"/>
            <a:ext cx="10972801" cy="35547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468ADF9-F9E5-FF52-DB7F-D5CDCE931509}"/>
              </a:ext>
            </a:extLst>
          </p:cNvPr>
          <p:cNvSpPr txBox="1"/>
          <p:nvPr/>
        </p:nvSpPr>
        <p:spPr>
          <a:xfrm>
            <a:off x="1426029" y="4442065"/>
            <a:ext cx="9416142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User’s ID (different consumers)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Gender/ Age/ Occupation/City / The Time They Stay In/ Marital Status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Products Category/Purchase Amount</a:t>
            </a:r>
          </a:p>
        </p:txBody>
      </p:sp>
    </p:spTree>
    <p:extLst>
      <p:ext uri="{BB962C8B-B14F-4D97-AF65-F5344CB8AC3E}">
        <p14:creationId xmlns:p14="http://schemas.microsoft.com/office/powerpoint/2010/main" val="353928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:a16="http://schemas.microsoft.com/office/drawing/2014/main" xmlns=""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2DC39392-CFC6-4752-8D02-DD3969627E6D}"/>
              </a:ext>
            </a:extLst>
          </p:cNvPr>
          <p:cNvSpPr/>
          <p:nvPr/>
        </p:nvSpPr>
        <p:spPr>
          <a:xfrm>
            <a:off x="-1030146" y="4533045"/>
            <a:ext cx="15058663" cy="1231148"/>
          </a:xfrm>
          <a:custGeom>
            <a:avLst/>
            <a:gdLst>
              <a:gd name="connsiteX0" fmla="*/ 0 w 13739149"/>
              <a:gd name="connsiteY0" fmla="*/ 779736 h 2169333"/>
              <a:gd name="connsiteX1" fmla="*/ 1863524 w 13739149"/>
              <a:gd name="connsiteY1" fmla="*/ 143128 h 2169333"/>
              <a:gd name="connsiteX2" fmla="*/ 3310359 w 13739149"/>
              <a:gd name="connsiteY2" fmla="*/ 1578389 h 2169333"/>
              <a:gd name="connsiteX3" fmla="*/ 5405377 w 13739149"/>
              <a:gd name="connsiteY3" fmla="*/ 4232 h 2169333"/>
              <a:gd name="connsiteX4" fmla="*/ 8299048 w 13739149"/>
              <a:gd name="connsiteY4" fmla="*/ 2168698 h 2169333"/>
              <a:gd name="connsiteX5" fmla="*/ 11030673 w 13739149"/>
              <a:gd name="connsiteY5" fmla="*/ 247300 h 2169333"/>
              <a:gd name="connsiteX6" fmla="*/ 13739149 w 13739149"/>
              <a:gd name="connsiteY6" fmla="*/ 1856181 h 21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39149" h="2169333">
                <a:moveTo>
                  <a:pt x="0" y="779736"/>
                </a:moveTo>
                <a:cubicBezTo>
                  <a:pt x="655899" y="394877"/>
                  <a:pt x="1311798" y="10019"/>
                  <a:pt x="1863524" y="143128"/>
                </a:cubicBezTo>
                <a:cubicBezTo>
                  <a:pt x="2415250" y="276237"/>
                  <a:pt x="2720050" y="1601538"/>
                  <a:pt x="3310359" y="1578389"/>
                </a:cubicBezTo>
                <a:cubicBezTo>
                  <a:pt x="3900668" y="1555240"/>
                  <a:pt x="4573929" y="-94153"/>
                  <a:pt x="5405377" y="4232"/>
                </a:cubicBezTo>
                <a:cubicBezTo>
                  <a:pt x="6236825" y="102617"/>
                  <a:pt x="7361499" y="2128187"/>
                  <a:pt x="8299048" y="2168698"/>
                </a:cubicBezTo>
                <a:cubicBezTo>
                  <a:pt x="9236597" y="2209209"/>
                  <a:pt x="10123989" y="299386"/>
                  <a:pt x="11030673" y="247300"/>
                </a:cubicBezTo>
                <a:cubicBezTo>
                  <a:pt x="11937357" y="195214"/>
                  <a:pt x="12838253" y="1025697"/>
                  <a:pt x="13739149" y="1856181"/>
                </a:cubicBezTo>
              </a:path>
            </a:pathLst>
          </a:custGeom>
          <a:noFill/>
          <a:ln>
            <a:solidFill>
              <a:srgbClr val="3A4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60BEA62-D360-417D-A757-AF8788BC0CF9}"/>
              </a:ext>
            </a:extLst>
          </p:cNvPr>
          <p:cNvSpPr/>
          <p:nvPr/>
        </p:nvSpPr>
        <p:spPr>
          <a:xfrm flipV="1">
            <a:off x="-924045" y="3854370"/>
            <a:ext cx="15058663" cy="1664453"/>
          </a:xfrm>
          <a:custGeom>
            <a:avLst/>
            <a:gdLst>
              <a:gd name="connsiteX0" fmla="*/ 0 w 13739149"/>
              <a:gd name="connsiteY0" fmla="*/ 779736 h 2169333"/>
              <a:gd name="connsiteX1" fmla="*/ 1863524 w 13739149"/>
              <a:gd name="connsiteY1" fmla="*/ 143128 h 2169333"/>
              <a:gd name="connsiteX2" fmla="*/ 3310359 w 13739149"/>
              <a:gd name="connsiteY2" fmla="*/ 1578389 h 2169333"/>
              <a:gd name="connsiteX3" fmla="*/ 5405377 w 13739149"/>
              <a:gd name="connsiteY3" fmla="*/ 4232 h 2169333"/>
              <a:gd name="connsiteX4" fmla="*/ 8299048 w 13739149"/>
              <a:gd name="connsiteY4" fmla="*/ 2168698 h 2169333"/>
              <a:gd name="connsiteX5" fmla="*/ 11030673 w 13739149"/>
              <a:gd name="connsiteY5" fmla="*/ 247300 h 2169333"/>
              <a:gd name="connsiteX6" fmla="*/ 13739149 w 13739149"/>
              <a:gd name="connsiteY6" fmla="*/ 1856181 h 21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39149" h="2169333">
                <a:moveTo>
                  <a:pt x="0" y="779736"/>
                </a:moveTo>
                <a:cubicBezTo>
                  <a:pt x="655899" y="394877"/>
                  <a:pt x="1311798" y="10019"/>
                  <a:pt x="1863524" y="143128"/>
                </a:cubicBezTo>
                <a:cubicBezTo>
                  <a:pt x="2415250" y="276237"/>
                  <a:pt x="2720050" y="1601538"/>
                  <a:pt x="3310359" y="1578389"/>
                </a:cubicBezTo>
                <a:cubicBezTo>
                  <a:pt x="3900668" y="1555240"/>
                  <a:pt x="4573929" y="-94153"/>
                  <a:pt x="5405377" y="4232"/>
                </a:cubicBezTo>
                <a:cubicBezTo>
                  <a:pt x="6236825" y="102617"/>
                  <a:pt x="7361499" y="2128187"/>
                  <a:pt x="8299048" y="2168698"/>
                </a:cubicBezTo>
                <a:cubicBezTo>
                  <a:pt x="9236597" y="2209209"/>
                  <a:pt x="10123989" y="299386"/>
                  <a:pt x="11030673" y="247300"/>
                </a:cubicBezTo>
                <a:cubicBezTo>
                  <a:pt x="11937357" y="195214"/>
                  <a:pt x="12838253" y="1025697"/>
                  <a:pt x="13739149" y="1856181"/>
                </a:cubicBezTo>
              </a:path>
            </a:pathLst>
          </a:custGeom>
          <a:noFill/>
          <a:ln>
            <a:solidFill>
              <a:srgbClr val="FE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367983E-468A-442E-AF98-51A91FF0E189}"/>
              </a:ext>
            </a:extLst>
          </p:cNvPr>
          <p:cNvSpPr/>
          <p:nvPr/>
        </p:nvSpPr>
        <p:spPr>
          <a:xfrm>
            <a:off x="3646715" y="1172871"/>
            <a:ext cx="4822372" cy="47375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  <a:alpha val="74000"/>
              </a:schemeClr>
            </a:solidFill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DBF93B2-0BA6-4E26-A70C-2D24DF5B58E3}"/>
              </a:ext>
            </a:extLst>
          </p:cNvPr>
          <p:cNvSpPr/>
          <p:nvPr/>
        </p:nvSpPr>
        <p:spPr>
          <a:xfrm>
            <a:off x="2442258" y="4074289"/>
            <a:ext cx="458756" cy="458756"/>
          </a:xfrm>
          <a:prstGeom prst="ellipse">
            <a:avLst/>
          </a:prstGeom>
          <a:solidFill>
            <a:srgbClr val="FE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973802B-A18A-49DC-95B3-18C0227E2F3F}"/>
              </a:ext>
            </a:extLst>
          </p:cNvPr>
          <p:cNvSpPr/>
          <p:nvPr/>
        </p:nvSpPr>
        <p:spPr>
          <a:xfrm>
            <a:off x="9931078" y="4689863"/>
            <a:ext cx="458756" cy="458756"/>
          </a:xfrm>
          <a:prstGeom prst="ellipse">
            <a:avLst/>
          </a:prstGeom>
          <a:solidFill>
            <a:srgbClr val="FE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19724A-3B3F-4850-8BB8-9C048F5AA770}"/>
              </a:ext>
            </a:extLst>
          </p:cNvPr>
          <p:cNvSpPr/>
          <p:nvPr/>
        </p:nvSpPr>
        <p:spPr>
          <a:xfrm>
            <a:off x="5680502" y="1574867"/>
            <a:ext cx="830996" cy="830996"/>
          </a:xfrm>
          <a:prstGeom prst="ellipse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88334E7-473E-4E3C-BB64-685B1CCD896C}"/>
              </a:ext>
            </a:extLst>
          </p:cNvPr>
          <p:cNvSpPr/>
          <p:nvPr/>
        </p:nvSpPr>
        <p:spPr>
          <a:xfrm>
            <a:off x="4400910" y="5148619"/>
            <a:ext cx="3390179" cy="788119"/>
          </a:xfrm>
          <a:prstGeom prst="roundRect">
            <a:avLst>
              <a:gd name="adj" fmla="val 0"/>
            </a:avLst>
          </a:prstGeom>
          <a:solidFill>
            <a:srgbClr val="3A4161"/>
          </a:solidFill>
          <a:ln>
            <a:noFill/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1AA8D1-0C58-4C71-9E20-460B65F80F8D}"/>
              </a:ext>
            </a:extLst>
          </p:cNvPr>
          <p:cNvSpPr txBox="1"/>
          <p:nvPr/>
        </p:nvSpPr>
        <p:spPr>
          <a:xfrm>
            <a:off x="4026320" y="3869336"/>
            <a:ext cx="4200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3A4161"/>
                </a:solidFill>
                <a:cs typeface="+mn-ea"/>
                <a:sym typeface="+mn-lt"/>
              </a:rPr>
              <a:t>introduction</a:t>
            </a:r>
            <a:endParaRPr lang="zh-CN" altLang="en-US" sz="4800" b="1" dirty="0">
              <a:solidFill>
                <a:srgbClr val="3A4161"/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92D8329-6EF2-464C-8387-15C71A947A3A}"/>
              </a:ext>
            </a:extLst>
          </p:cNvPr>
          <p:cNvSpPr txBox="1"/>
          <p:nvPr/>
        </p:nvSpPr>
        <p:spPr>
          <a:xfrm>
            <a:off x="4915179" y="2841912"/>
            <a:ext cx="2422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3A4161"/>
                </a:solidFill>
                <a:cs typeface="+mn-ea"/>
                <a:sym typeface="+mn-lt"/>
              </a:rPr>
              <a:t>PART.01</a:t>
            </a:r>
            <a:endParaRPr lang="zh-CN" altLang="en-US" sz="4000" b="1" dirty="0">
              <a:solidFill>
                <a:srgbClr val="3A4161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647724F-C9FE-4E9B-8D8D-7CEADCD44C49}"/>
              </a:ext>
            </a:extLst>
          </p:cNvPr>
          <p:cNvCxnSpPr/>
          <p:nvPr/>
        </p:nvCxnSpPr>
        <p:spPr>
          <a:xfrm>
            <a:off x="5614430" y="3703629"/>
            <a:ext cx="1024360" cy="0"/>
          </a:xfrm>
          <a:prstGeom prst="line">
            <a:avLst/>
          </a:prstGeom>
          <a:ln>
            <a:solidFill>
              <a:srgbClr val="3A4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larm-bell_72693">
            <a:extLst>
              <a:ext uri="{FF2B5EF4-FFF2-40B4-BE49-F238E27FC236}">
                <a16:creationId xmlns:a16="http://schemas.microsoft.com/office/drawing/2014/main" id="{C0D2C9E4-C650-41CC-A75B-616F01640B59}"/>
              </a:ext>
            </a:extLst>
          </p:cNvPr>
          <p:cNvSpPr>
            <a:spLocks noChangeAspect="1"/>
          </p:cNvSpPr>
          <p:nvPr/>
        </p:nvSpPr>
        <p:spPr bwMode="auto">
          <a:xfrm>
            <a:off x="5959192" y="1837944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2EA0313-E446-3190-DD0E-518949968A6E}"/>
              </a:ext>
            </a:extLst>
          </p:cNvPr>
          <p:cNvSpPr/>
          <p:nvPr/>
        </p:nvSpPr>
        <p:spPr>
          <a:xfrm>
            <a:off x="0" y="-116114"/>
            <a:ext cx="12409714" cy="7126514"/>
          </a:xfrm>
          <a:prstGeom prst="rect">
            <a:avLst/>
          </a:prstGeom>
          <a:solidFill>
            <a:srgbClr val="3A4161"/>
          </a:solidFill>
          <a:ln>
            <a:solidFill>
              <a:schemeClr val="bg1">
                <a:lumMod val="85000"/>
                <a:alpha val="74000"/>
              </a:schemeClr>
            </a:solidFill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89AA0F-B61F-B143-754E-122DFC39B7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024" b="15711"/>
          <a:stretch/>
        </p:blipFill>
        <p:spPr>
          <a:xfrm>
            <a:off x="1247074" y="484217"/>
            <a:ext cx="9697851" cy="3843292"/>
          </a:xfrm>
          <a:prstGeom prst="rect">
            <a:avLst/>
          </a:prstGeom>
        </p:spPr>
      </p:pic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0E604874-40DF-EC19-124B-C200F5D5AF00}"/>
              </a:ext>
            </a:extLst>
          </p:cNvPr>
          <p:cNvSpPr/>
          <p:nvPr/>
        </p:nvSpPr>
        <p:spPr>
          <a:xfrm>
            <a:off x="1630681" y="1142085"/>
            <a:ext cx="740031" cy="2233824"/>
          </a:xfrm>
          <a:prstGeom prst="flowChartProcess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EAF54743-DB07-E06B-D06A-27AF9714A0C4}"/>
              </a:ext>
            </a:extLst>
          </p:cNvPr>
          <p:cNvSpPr/>
          <p:nvPr/>
        </p:nvSpPr>
        <p:spPr>
          <a:xfrm>
            <a:off x="3716481" y="1142085"/>
            <a:ext cx="3837858" cy="2589881"/>
          </a:xfrm>
          <a:prstGeom prst="flowChartProcess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84A4EB77-901A-7A50-B2CB-C5E62A65227A}"/>
              </a:ext>
            </a:extLst>
          </p:cNvPr>
          <p:cNvSpPr/>
          <p:nvPr/>
        </p:nvSpPr>
        <p:spPr>
          <a:xfrm>
            <a:off x="7781924" y="1167525"/>
            <a:ext cx="2779395" cy="2233824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03F9A7-5C5A-320A-390B-7BB1405ED862}"/>
              </a:ext>
            </a:extLst>
          </p:cNvPr>
          <p:cNvCxnSpPr/>
          <p:nvPr/>
        </p:nvCxnSpPr>
        <p:spPr>
          <a:xfrm>
            <a:off x="2121108" y="3994879"/>
            <a:ext cx="0" cy="11537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F8B972A-E3A0-D152-9BB1-45E65097D4C9}"/>
              </a:ext>
            </a:extLst>
          </p:cNvPr>
          <p:cNvSpPr txBox="1"/>
          <p:nvPr/>
        </p:nvSpPr>
        <p:spPr>
          <a:xfrm>
            <a:off x="1364342" y="5188483"/>
            <a:ext cx="293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Multiple transactions of one user’s ID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A14C0D-1B19-E151-D116-B3409F652DEA}"/>
              </a:ext>
            </a:extLst>
          </p:cNvPr>
          <p:cNvCxnSpPr>
            <a:cxnSpLocks/>
          </p:cNvCxnSpPr>
          <p:nvPr/>
        </p:nvCxnSpPr>
        <p:spPr>
          <a:xfrm flipH="1">
            <a:off x="4915179" y="3886714"/>
            <a:ext cx="354867" cy="126190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44764D4-5F2B-B79E-6497-4A9950DD6B18}"/>
              </a:ext>
            </a:extLst>
          </p:cNvPr>
          <p:cNvSpPr txBox="1"/>
          <p:nvPr/>
        </p:nvSpPr>
        <p:spPr>
          <a:xfrm>
            <a:off x="4681415" y="5090726"/>
            <a:ext cx="197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Personal information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90C462-09BB-8399-3C7B-774A80ED1CF1}"/>
              </a:ext>
            </a:extLst>
          </p:cNvPr>
          <p:cNvSpPr txBox="1"/>
          <p:nvPr/>
        </p:nvSpPr>
        <p:spPr>
          <a:xfrm>
            <a:off x="7922304" y="4879203"/>
            <a:ext cx="297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Products &amp; Purchase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26372C-C186-4C60-F4D6-EB12B0E423DF}"/>
              </a:ext>
            </a:extLst>
          </p:cNvPr>
          <p:cNvCxnSpPr>
            <a:cxnSpLocks/>
          </p:cNvCxnSpPr>
          <p:nvPr/>
        </p:nvCxnSpPr>
        <p:spPr>
          <a:xfrm flipH="1">
            <a:off x="9235989" y="3462551"/>
            <a:ext cx="271962" cy="12240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5B7B853-5084-3B01-A9A1-188C78CC12A6}"/>
              </a:ext>
            </a:extLst>
          </p:cNvPr>
          <p:cNvSpPr txBox="1"/>
          <p:nvPr/>
        </p:nvSpPr>
        <p:spPr>
          <a:xfrm>
            <a:off x="1828800" y="5910432"/>
            <a:ext cx="8732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more transaction 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≠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more </a:t>
            </a:r>
            <a:r>
              <a:rPr lang="en-US" dirty="0">
                <a:solidFill>
                  <a:schemeClr val="bg1"/>
                </a:solidFill>
              </a:rPr>
              <a:t>consumers 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≠  large purchase amount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4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E3E7-CF0F-53EC-37DF-A705E0E23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AE4F2E1C-81BF-823D-9A2A-F90754853C40}"/>
              </a:ext>
            </a:extLst>
          </p:cNvPr>
          <p:cNvSpPr/>
          <p:nvPr/>
        </p:nvSpPr>
        <p:spPr>
          <a:xfrm>
            <a:off x="-159656" y="-159657"/>
            <a:ext cx="12801600" cy="7547427"/>
          </a:xfrm>
          <a:prstGeom prst="rect">
            <a:avLst/>
          </a:prstGeom>
          <a:solidFill>
            <a:srgbClr val="3A4161"/>
          </a:solidFill>
          <a:ln>
            <a:solidFill>
              <a:schemeClr val="bg1">
                <a:lumMod val="85000"/>
                <a:alpha val="74000"/>
              </a:schemeClr>
            </a:solidFill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008EB-AE52-1C9C-D217-989A62939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7595"/>
            <a:ext cx="12192000" cy="32069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B697ED-1153-4766-0E01-6F016D58CFDD}"/>
              </a:ext>
            </a:extLst>
          </p:cNvPr>
          <p:cNvSpPr txBox="1"/>
          <p:nvPr/>
        </p:nvSpPr>
        <p:spPr>
          <a:xfrm>
            <a:off x="0" y="1959429"/>
            <a:ext cx="11524343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E36B10-ADB7-1528-E599-6EB28699972C}"/>
              </a:ext>
            </a:extLst>
          </p:cNvPr>
          <p:cNvSpPr txBox="1"/>
          <p:nvPr/>
        </p:nvSpPr>
        <p:spPr>
          <a:xfrm>
            <a:off x="718457" y="4354286"/>
            <a:ext cx="59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Each row represent one consumer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Corresponding personal information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Total purchase amount + products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9DF943-2597-A6EC-6033-D44ABBC03C52}"/>
              </a:ext>
            </a:extLst>
          </p:cNvPr>
          <p:cNvSpPr txBox="1"/>
          <p:nvPr/>
        </p:nvSpPr>
        <p:spPr>
          <a:xfrm>
            <a:off x="657497" y="5462282"/>
            <a:ext cx="909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22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:a16="http://schemas.microsoft.com/office/drawing/2014/main" xmlns="">
      <p:transition spd="slow"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2DC39392-CFC6-4752-8D02-DD3969627E6D}"/>
              </a:ext>
            </a:extLst>
          </p:cNvPr>
          <p:cNvSpPr/>
          <p:nvPr/>
        </p:nvSpPr>
        <p:spPr>
          <a:xfrm>
            <a:off x="-1030146" y="4533045"/>
            <a:ext cx="15058663" cy="1231148"/>
          </a:xfrm>
          <a:custGeom>
            <a:avLst/>
            <a:gdLst>
              <a:gd name="connsiteX0" fmla="*/ 0 w 13739149"/>
              <a:gd name="connsiteY0" fmla="*/ 779736 h 2169333"/>
              <a:gd name="connsiteX1" fmla="*/ 1863524 w 13739149"/>
              <a:gd name="connsiteY1" fmla="*/ 143128 h 2169333"/>
              <a:gd name="connsiteX2" fmla="*/ 3310359 w 13739149"/>
              <a:gd name="connsiteY2" fmla="*/ 1578389 h 2169333"/>
              <a:gd name="connsiteX3" fmla="*/ 5405377 w 13739149"/>
              <a:gd name="connsiteY3" fmla="*/ 4232 h 2169333"/>
              <a:gd name="connsiteX4" fmla="*/ 8299048 w 13739149"/>
              <a:gd name="connsiteY4" fmla="*/ 2168698 h 2169333"/>
              <a:gd name="connsiteX5" fmla="*/ 11030673 w 13739149"/>
              <a:gd name="connsiteY5" fmla="*/ 247300 h 2169333"/>
              <a:gd name="connsiteX6" fmla="*/ 13739149 w 13739149"/>
              <a:gd name="connsiteY6" fmla="*/ 1856181 h 21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39149" h="2169333">
                <a:moveTo>
                  <a:pt x="0" y="779736"/>
                </a:moveTo>
                <a:cubicBezTo>
                  <a:pt x="655899" y="394877"/>
                  <a:pt x="1311798" y="10019"/>
                  <a:pt x="1863524" y="143128"/>
                </a:cubicBezTo>
                <a:cubicBezTo>
                  <a:pt x="2415250" y="276237"/>
                  <a:pt x="2720050" y="1601538"/>
                  <a:pt x="3310359" y="1578389"/>
                </a:cubicBezTo>
                <a:cubicBezTo>
                  <a:pt x="3900668" y="1555240"/>
                  <a:pt x="4573929" y="-94153"/>
                  <a:pt x="5405377" y="4232"/>
                </a:cubicBezTo>
                <a:cubicBezTo>
                  <a:pt x="6236825" y="102617"/>
                  <a:pt x="7361499" y="2128187"/>
                  <a:pt x="8299048" y="2168698"/>
                </a:cubicBezTo>
                <a:cubicBezTo>
                  <a:pt x="9236597" y="2209209"/>
                  <a:pt x="10123989" y="299386"/>
                  <a:pt x="11030673" y="247300"/>
                </a:cubicBezTo>
                <a:cubicBezTo>
                  <a:pt x="11937357" y="195214"/>
                  <a:pt x="12838253" y="1025697"/>
                  <a:pt x="13739149" y="1856181"/>
                </a:cubicBezTo>
              </a:path>
            </a:pathLst>
          </a:custGeom>
          <a:noFill/>
          <a:ln>
            <a:solidFill>
              <a:srgbClr val="3A4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60BEA62-D360-417D-A757-AF8788BC0CF9}"/>
              </a:ext>
            </a:extLst>
          </p:cNvPr>
          <p:cNvSpPr/>
          <p:nvPr/>
        </p:nvSpPr>
        <p:spPr>
          <a:xfrm flipV="1">
            <a:off x="-924045" y="3854370"/>
            <a:ext cx="15058663" cy="1664453"/>
          </a:xfrm>
          <a:custGeom>
            <a:avLst/>
            <a:gdLst>
              <a:gd name="connsiteX0" fmla="*/ 0 w 13739149"/>
              <a:gd name="connsiteY0" fmla="*/ 779736 h 2169333"/>
              <a:gd name="connsiteX1" fmla="*/ 1863524 w 13739149"/>
              <a:gd name="connsiteY1" fmla="*/ 143128 h 2169333"/>
              <a:gd name="connsiteX2" fmla="*/ 3310359 w 13739149"/>
              <a:gd name="connsiteY2" fmla="*/ 1578389 h 2169333"/>
              <a:gd name="connsiteX3" fmla="*/ 5405377 w 13739149"/>
              <a:gd name="connsiteY3" fmla="*/ 4232 h 2169333"/>
              <a:gd name="connsiteX4" fmla="*/ 8299048 w 13739149"/>
              <a:gd name="connsiteY4" fmla="*/ 2168698 h 2169333"/>
              <a:gd name="connsiteX5" fmla="*/ 11030673 w 13739149"/>
              <a:gd name="connsiteY5" fmla="*/ 247300 h 2169333"/>
              <a:gd name="connsiteX6" fmla="*/ 13739149 w 13739149"/>
              <a:gd name="connsiteY6" fmla="*/ 1856181 h 21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39149" h="2169333">
                <a:moveTo>
                  <a:pt x="0" y="779736"/>
                </a:moveTo>
                <a:cubicBezTo>
                  <a:pt x="655899" y="394877"/>
                  <a:pt x="1311798" y="10019"/>
                  <a:pt x="1863524" y="143128"/>
                </a:cubicBezTo>
                <a:cubicBezTo>
                  <a:pt x="2415250" y="276237"/>
                  <a:pt x="2720050" y="1601538"/>
                  <a:pt x="3310359" y="1578389"/>
                </a:cubicBezTo>
                <a:cubicBezTo>
                  <a:pt x="3900668" y="1555240"/>
                  <a:pt x="4573929" y="-94153"/>
                  <a:pt x="5405377" y="4232"/>
                </a:cubicBezTo>
                <a:cubicBezTo>
                  <a:pt x="6236825" y="102617"/>
                  <a:pt x="7361499" y="2128187"/>
                  <a:pt x="8299048" y="2168698"/>
                </a:cubicBezTo>
                <a:cubicBezTo>
                  <a:pt x="9236597" y="2209209"/>
                  <a:pt x="10123989" y="299386"/>
                  <a:pt x="11030673" y="247300"/>
                </a:cubicBezTo>
                <a:cubicBezTo>
                  <a:pt x="11937357" y="195214"/>
                  <a:pt x="12838253" y="1025697"/>
                  <a:pt x="13739149" y="1856181"/>
                </a:cubicBezTo>
              </a:path>
            </a:pathLst>
          </a:custGeom>
          <a:noFill/>
          <a:ln>
            <a:solidFill>
              <a:srgbClr val="FE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367983E-468A-442E-AF98-51A91FF0E189}"/>
              </a:ext>
            </a:extLst>
          </p:cNvPr>
          <p:cNvSpPr/>
          <p:nvPr/>
        </p:nvSpPr>
        <p:spPr>
          <a:xfrm>
            <a:off x="3646715" y="1172871"/>
            <a:ext cx="4822372" cy="47375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  <a:alpha val="74000"/>
              </a:schemeClr>
            </a:solidFill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DBF93B2-0BA6-4E26-A70C-2D24DF5B58E3}"/>
              </a:ext>
            </a:extLst>
          </p:cNvPr>
          <p:cNvSpPr/>
          <p:nvPr/>
        </p:nvSpPr>
        <p:spPr>
          <a:xfrm>
            <a:off x="2442258" y="4074289"/>
            <a:ext cx="458756" cy="458756"/>
          </a:xfrm>
          <a:prstGeom prst="ellipse">
            <a:avLst/>
          </a:prstGeom>
          <a:solidFill>
            <a:srgbClr val="FE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973802B-A18A-49DC-95B3-18C0227E2F3F}"/>
              </a:ext>
            </a:extLst>
          </p:cNvPr>
          <p:cNvSpPr/>
          <p:nvPr/>
        </p:nvSpPr>
        <p:spPr>
          <a:xfrm>
            <a:off x="9931078" y="4689863"/>
            <a:ext cx="458756" cy="458756"/>
          </a:xfrm>
          <a:prstGeom prst="ellipse">
            <a:avLst/>
          </a:prstGeom>
          <a:solidFill>
            <a:srgbClr val="FE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19724A-3B3F-4850-8BB8-9C048F5AA770}"/>
              </a:ext>
            </a:extLst>
          </p:cNvPr>
          <p:cNvSpPr/>
          <p:nvPr/>
        </p:nvSpPr>
        <p:spPr>
          <a:xfrm>
            <a:off x="5680502" y="1574867"/>
            <a:ext cx="830996" cy="830996"/>
          </a:xfrm>
          <a:prstGeom prst="ellipse">
            <a:avLst/>
          </a:prstGeom>
          <a:solidFill>
            <a:srgbClr val="3A4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1AA8D1-0C58-4C71-9E20-460B65F80F8D}"/>
              </a:ext>
            </a:extLst>
          </p:cNvPr>
          <p:cNvSpPr txBox="1"/>
          <p:nvPr/>
        </p:nvSpPr>
        <p:spPr>
          <a:xfrm>
            <a:off x="4026320" y="3869336"/>
            <a:ext cx="4200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3A4161"/>
                </a:solidFill>
                <a:cs typeface="+mn-ea"/>
                <a:sym typeface="+mn-lt"/>
              </a:rPr>
              <a:t>Data Analysis</a:t>
            </a:r>
            <a:endParaRPr lang="zh-CN" altLang="en-US" sz="4800" b="1" dirty="0">
              <a:solidFill>
                <a:srgbClr val="3A4161"/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92D8329-6EF2-464C-8387-15C71A947A3A}"/>
              </a:ext>
            </a:extLst>
          </p:cNvPr>
          <p:cNvSpPr txBox="1"/>
          <p:nvPr/>
        </p:nvSpPr>
        <p:spPr>
          <a:xfrm>
            <a:off x="4915179" y="2841912"/>
            <a:ext cx="2422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3A4161"/>
                </a:solidFill>
                <a:cs typeface="+mn-ea"/>
                <a:sym typeface="+mn-lt"/>
              </a:rPr>
              <a:t>PART.02</a:t>
            </a:r>
            <a:endParaRPr lang="zh-CN" altLang="en-US" sz="4000" b="1" dirty="0">
              <a:solidFill>
                <a:srgbClr val="3A4161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647724F-C9FE-4E9B-8D8D-7CEADCD44C49}"/>
              </a:ext>
            </a:extLst>
          </p:cNvPr>
          <p:cNvCxnSpPr/>
          <p:nvPr/>
        </p:nvCxnSpPr>
        <p:spPr>
          <a:xfrm>
            <a:off x="5614430" y="3703629"/>
            <a:ext cx="1024360" cy="0"/>
          </a:xfrm>
          <a:prstGeom prst="line">
            <a:avLst/>
          </a:prstGeom>
          <a:ln>
            <a:solidFill>
              <a:srgbClr val="3A4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larm-bell_72693">
            <a:extLst>
              <a:ext uri="{FF2B5EF4-FFF2-40B4-BE49-F238E27FC236}">
                <a16:creationId xmlns:a16="http://schemas.microsoft.com/office/drawing/2014/main" id="{C0D2C9E4-C650-41CC-A75B-616F01640B59}"/>
              </a:ext>
            </a:extLst>
          </p:cNvPr>
          <p:cNvSpPr>
            <a:spLocks noChangeAspect="1"/>
          </p:cNvSpPr>
          <p:nvPr/>
        </p:nvSpPr>
        <p:spPr bwMode="auto">
          <a:xfrm>
            <a:off x="5959192" y="1837944"/>
            <a:ext cx="273615" cy="30484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5585" h="607851">
                <a:moveTo>
                  <a:pt x="205579" y="557256"/>
                </a:moveTo>
                <a:cubicBezTo>
                  <a:pt x="226318" y="557852"/>
                  <a:pt x="248697" y="558150"/>
                  <a:pt x="272793" y="558150"/>
                </a:cubicBezTo>
                <a:cubicBezTo>
                  <a:pt x="296888" y="558150"/>
                  <a:pt x="319268" y="557852"/>
                  <a:pt x="340006" y="557256"/>
                </a:cubicBezTo>
                <a:cubicBezTo>
                  <a:pt x="331651" y="586465"/>
                  <a:pt x="304721" y="607851"/>
                  <a:pt x="272793" y="607851"/>
                </a:cubicBezTo>
                <a:cubicBezTo>
                  <a:pt x="240864" y="607851"/>
                  <a:pt x="213934" y="586465"/>
                  <a:pt x="205579" y="557256"/>
                </a:cubicBezTo>
                <a:close/>
                <a:moveTo>
                  <a:pt x="272793" y="0"/>
                </a:moveTo>
                <a:cubicBezTo>
                  <a:pt x="376035" y="0"/>
                  <a:pt x="459733" y="117091"/>
                  <a:pt x="459733" y="261443"/>
                </a:cubicBezTo>
                <a:cubicBezTo>
                  <a:pt x="459733" y="405870"/>
                  <a:pt x="746110" y="522961"/>
                  <a:pt x="272793" y="522961"/>
                </a:cubicBezTo>
                <a:cubicBezTo>
                  <a:pt x="-200525" y="522961"/>
                  <a:pt x="85852" y="405870"/>
                  <a:pt x="85852" y="261443"/>
                </a:cubicBezTo>
                <a:cubicBezTo>
                  <a:pt x="85852" y="117091"/>
                  <a:pt x="169550" y="0"/>
                  <a:pt x="2727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016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:a16="http://schemas.microsoft.com/office/drawing/2014/main" xmlns="">
      <p:transition spd="slow"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7B70-979A-9B0C-D343-A9E8E1ED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Consumer Profile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CF5421-B17C-D237-36A0-E31EF210D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285" y="1511734"/>
            <a:ext cx="10534513" cy="534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87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:a16="http://schemas.microsoft.com/office/drawing/2014/main" xmlns="">
      <p:transition spd="slow" advClick="0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18DE-77FC-1312-19E3-8BC658934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A108BA73-2F42-FC34-19CA-CAE49E9DE7E1}"/>
              </a:ext>
            </a:extLst>
          </p:cNvPr>
          <p:cNvSpPr/>
          <p:nvPr/>
        </p:nvSpPr>
        <p:spPr>
          <a:xfrm>
            <a:off x="-304800" y="-497115"/>
            <a:ext cx="12801600" cy="7547427"/>
          </a:xfrm>
          <a:prstGeom prst="rect">
            <a:avLst/>
          </a:prstGeom>
          <a:solidFill>
            <a:srgbClr val="3A4161"/>
          </a:solidFill>
          <a:ln>
            <a:solidFill>
              <a:schemeClr val="bg1">
                <a:lumMod val="85000"/>
                <a:alpha val="74000"/>
              </a:schemeClr>
            </a:solidFill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b="1" u="sng" dirty="0">
              <a:solidFill>
                <a:schemeClr val="bg1"/>
              </a:solidFill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A4BE3FAF-74D8-69C2-4DCE-5E2B8F9447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23AAFE-4DF0-1BA3-4D22-CCF94BEE0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525" y="2200906"/>
            <a:ext cx="3216150" cy="27609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B727CF5-3E25-7B34-F33A-2034C0E38B42}"/>
              </a:ext>
            </a:extLst>
          </p:cNvPr>
          <p:cNvSpPr txBox="1"/>
          <p:nvPr/>
        </p:nvSpPr>
        <p:spPr>
          <a:xfrm>
            <a:off x="381579" y="1577221"/>
            <a:ext cx="5741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The number of consumers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14A79-BB25-C74A-B3CA-72755E417887}"/>
              </a:ext>
            </a:extLst>
          </p:cNvPr>
          <p:cNvSpPr txBox="1"/>
          <p:nvPr/>
        </p:nvSpPr>
        <p:spPr>
          <a:xfrm>
            <a:off x="381579" y="318132"/>
            <a:ext cx="2130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Genders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6A372A-94AB-2D11-5B25-27D0E7FFD2A5}"/>
              </a:ext>
            </a:extLst>
          </p:cNvPr>
          <p:cNvSpPr txBox="1"/>
          <p:nvPr/>
        </p:nvSpPr>
        <p:spPr>
          <a:xfrm>
            <a:off x="6248400" y="1616907"/>
            <a:ext cx="4656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The average purchase amount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C90B02D-1E0A-EC46-31BC-F799D2F3C55B}"/>
              </a:ext>
            </a:extLst>
          </p:cNvPr>
          <p:cNvSpPr/>
          <p:nvPr/>
        </p:nvSpPr>
        <p:spPr>
          <a:xfrm>
            <a:off x="117775" y="272143"/>
            <a:ext cx="1848718" cy="56871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B8BD5-E0AA-B193-747A-8D7C37BBA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837" y="2812936"/>
            <a:ext cx="3734371" cy="9273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579E42-5471-1A54-77B5-633ED83384A5}"/>
              </a:ext>
            </a:extLst>
          </p:cNvPr>
          <p:cNvSpPr txBox="1"/>
          <p:nvPr/>
        </p:nvSpPr>
        <p:spPr>
          <a:xfrm>
            <a:off x="838200" y="5321147"/>
            <a:ext cx="7997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More male consumers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≠ </a:t>
            </a:r>
            <a:r>
              <a:rPr lang="en-US" sz="1800" dirty="0">
                <a:solidFill>
                  <a:schemeClr val="bg1"/>
                </a:solidFill>
              </a:rPr>
              <a:t> they buy more.  </a:t>
            </a:r>
          </a:p>
          <a:p>
            <a:r>
              <a:rPr lang="zh-CN" altLang="en-US" sz="1800" dirty="0">
                <a:solidFill>
                  <a:schemeClr val="bg1"/>
                </a:solidFill>
              </a:rPr>
              <a:t>→</a:t>
            </a:r>
            <a:r>
              <a:rPr lang="en-US" altLang="zh-CN" sz="1800" dirty="0">
                <a:solidFill>
                  <a:schemeClr val="bg1"/>
                </a:solidFill>
              </a:rPr>
              <a:t>&gt;</a:t>
            </a:r>
            <a:r>
              <a:rPr lang="en-US" sz="1800" dirty="0">
                <a:solidFill>
                  <a:schemeClr val="bg1"/>
                </a:solidFill>
              </a:rPr>
              <a:t>A higher proportion of the male in the total population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34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:a16="http://schemas.microsoft.com/office/drawing/2014/main" xmlns="">
      <p:transition spd="slow"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4A5F-AECC-9671-64FB-92F5929BA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6144572D-6AA9-4B69-AF73-E93583B0ED18}"/>
              </a:ext>
            </a:extLst>
          </p:cNvPr>
          <p:cNvSpPr/>
          <p:nvPr/>
        </p:nvSpPr>
        <p:spPr>
          <a:xfrm>
            <a:off x="-304800" y="-437243"/>
            <a:ext cx="12801600" cy="7547427"/>
          </a:xfrm>
          <a:prstGeom prst="rect">
            <a:avLst/>
          </a:prstGeom>
          <a:solidFill>
            <a:srgbClr val="3A4161"/>
          </a:solidFill>
          <a:ln>
            <a:solidFill>
              <a:schemeClr val="bg1">
                <a:lumMod val="85000"/>
                <a:alpha val="74000"/>
              </a:schemeClr>
            </a:solidFill>
          </a:ln>
          <a:effectLst>
            <a:outerShdw blurRad="812800" dist="342900" dir="5100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4" name="Picture 20">
            <a:extLst>
              <a:ext uri="{FF2B5EF4-FFF2-40B4-BE49-F238E27FC236}">
                <a16:creationId xmlns:a16="http://schemas.microsoft.com/office/drawing/2014/main" id="{0DC15F89-CB68-9F68-4296-54E89410E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109" y="1990435"/>
            <a:ext cx="4713115" cy="240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2">
            <a:extLst>
              <a:ext uri="{FF2B5EF4-FFF2-40B4-BE49-F238E27FC236}">
                <a16:creationId xmlns:a16="http://schemas.microsoft.com/office/drawing/2014/main" id="{773A52D1-EB6A-431B-1D15-A022F729C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072" y="1981662"/>
            <a:ext cx="4713115" cy="246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9AA194-C653-AB14-5A01-FEF174AF1706}"/>
              </a:ext>
            </a:extLst>
          </p:cNvPr>
          <p:cNvSpPr txBox="1"/>
          <p:nvPr/>
        </p:nvSpPr>
        <p:spPr>
          <a:xfrm>
            <a:off x="422501" y="295156"/>
            <a:ext cx="6090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chemeClr val="bg1"/>
                </a:solidFill>
              </a:rPr>
              <a:t>For the number of consumer individual 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C79097-8E25-D220-592D-BFFCA3EFE6CD}"/>
              </a:ext>
            </a:extLst>
          </p:cNvPr>
          <p:cNvSpPr txBox="1"/>
          <p:nvPr/>
        </p:nvSpPr>
        <p:spPr>
          <a:xfrm>
            <a:off x="1171072" y="4687518"/>
            <a:ext cx="5998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*Gender distribution in the Different Age intervals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74B860-88EC-79FC-3F1F-9C4F7D6E5C60}"/>
              </a:ext>
            </a:extLst>
          </p:cNvPr>
          <p:cNvSpPr txBox="1"/>
          <p:nvPr/>
        </p:nvSpPr>
        <p:spPr>
          <a:xfrm>
            <a:off x="6779761" y="4641351"/>
            <a:ext cx="418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In the different occupations</a:t>
            </a:r>
          </a:p>
        </p:txBody>
      </p:sp>
    </p:spTree>
    <p:extLst>
      <p:ext uri="{BB962C8B-B14F-4D97-AF65-F5344CB8AC3E}">
        <p14:creationId xmlns:p14="http://schemas.microsoft.com/office/powerpoint/2010/main" val="16008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:a16="http://schemas.microsoft.com/office/drawing/2014/main" xmlns="">
      <p:transition spd="slow" advClick="0" advTm="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vptqywy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5279</TotalTime>
  <Words>340</Words>
  <Application>Microsoft Office PowerPoint</Application>
  <PresentationFormat>Widescreen</PresentationFormat>
  <Paragraphs>64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微软雅黑</vt:lpstr>
      <vt:lpstr>等线</vt:lpstr>
      <vt:lpstr>arial</vt:lpstr>
      <vt:lpstr>arial</vt:lpstr>
      <vt:lpstr>Calibri</vt:lpstr>
      <vt:lpstr>第一PPT，www.1ppt.com</vt:lpstr>
      <vt:lpstr>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Consumer Profile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SWOT</dc:title>
  <dc:creator>第一PPT</dc:creator>
  <cp:keywords>www.1ppt.com</cp:keywords>
  <dc:description>www.1ppt.com</dc:description>
  <cp:lastModifiedBy>kehan chang</cp:lastModifiedBy>
  <cp:revision>251</cp:revision>
  <dcterms:created xsi:type="dcterms:W3CDTF">2019-03-29T12:25:33Z</dcterms:created>
  <dcterms:modified xsi:type="dcterms:W3CDTF">2022-12-14T16:07:31Z</dcterms:modified>
</cp:coreProperties>
</file>